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71" r:id="rId9"/>
    <p:sldId id="268" r:id="rId10"/>
    <p:sldId id="269" r:id="rId11"/>
    <p:sldId id="270" r:id="rId12"/>
    <p:sldId id="272" r:id="rId13"/>
    <p:sldId id="27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9D5F2-2761-4713-B254-C5C3A1A66527}" v="51" dt="2025-12-03T13:42:20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Moon" userId="c7834b31f1911408" providerId="LiveId" clId="{4AEE289E-8FE7-4574-BD40-8E6419E2BBBA}"/>
    <pc:docChg chg="undo custSel addSld delSld modSld sldOrd">
      <pc:chgData name="Catherine Moon" userId="c7834b31f1911408" providerId="LiveId" clId="{4AEE289E-8FE7-4574-BD40-8E6419E2BBBA}" dt="2025-12-03T14:01:39.922" v="1319" actId="20577"/>
      <pc:docMkLst>
        <pc:docMk/>
      </pc:docMkLst>
      <pc:sldChg chg="modSp mod">
        <pc:chgData name="Catherine Moon" userId="c7834b31f1911408" providerId="LiveId" clId="{4AEE289E-8FE7-4574-BD40-8E6419E2BBBA}" dt="2025-12-03T13:03:49.122" v="80" actId="14100"/>
        <pc:sldMkLst>
          <pc:docMk/>
          <pc:sldMk cId="1615564526" sldId="256"/>
        </pc:sldMkLst>
        <pc:spChg chg="mod">
          <ac:chgData name="Catherine Moon" userId="c7834b31f1911408" providerId="LiveId" clId="{4AEE289E-8FE7-4574-BD40-8E6419E2BBBA}" dt="2025-12-03T13:03:49.122" v="80" actId="14100"/>
          <ac:spMkLst>
            <pc:docMk/>
            <pc:sldMk cId="1615564526" sldId="256"/>
            <ac:spMk id="2" creationId="{EBF0349D-EEB0-1F9B-F429-F04F8F9170E9}"/>
          </ac:spMkLst>
        </pc:spChg>
        <pc:spChg chg="mod">
          <ac:chgData name="Catherine Moon" userId="c7834b31f1911408" providerId="LiveId" clId="{4AEE289E-8FE7-4574-BD40-8E6419E2BBBA}" dt="2025-12-03T13:03:33.700" v="55" actId="20577"/>
          <ac:spMkLst>
            <pc:docMk/>
            <pc:sldMk cId="1615564526" sldId="256"/>
            <ac:spMk id="3" creationId="{30664998-0511-8971-F05F-35B7F2D2D884}"/>
          </ac:spMkLst>
        </pc:spChg>
      </pc:sldChg>
      <pc:sldChg chg="addSp modSp mod">
        <pc:chgData name="Catherine Moon" userId="c7834b31f1911408" providerId="LiveId" clId="{4AEE289E-8FE7-4574-BD40-8E6419E2BBBA}" dt="2025-12-03T13:46:16.780" v="825" actId="1076"/>
        <pc:sldMkLst>
          <pc:docMk/>
          <pc:sldMk cId="2472384961" sldId="257"/>
        </pc:sldMkLst>
        <pc:spChg chg="mod">
          <ac:chgData name="Catherine Moon" userId="c7834b31f1911408" providerId="LiveId" clId="{4AEE289E-8FE7-4574-BD40-8E6419E2BBBA}" dt="2025-12-03T13:38:58.732" v="370" actId="20577"/>
          <ac:spMkLst>
            <pc:docMk/>
            <pc:sldMk cId="2472384961" sldId="257"/>
            <ac:spMk id="2" creationId="{33448970-1F6A-D31A-AFA0-EBD5FCF0746A}"/>
          </ac:spMkLst>
        </pc:spChg>
        <pc:picChg chg="mod modCrop">
          <ac:chgData name="Catherine Moon" userId="c7834b31f1911408" providerId="LiveId" clId="{4AEE289E-8FE7-4574-BD40-8E6419E2BBBA}" dt="2025-12-03T13:07:03.314" v="103" actId="1076"/>
          <ac:picMkLst>
            <pc:docMk/>
            <pc:sldMk cId="2472384961" sldId="257"/>
            <ac:picMk id="5" creationId="{A9748CF0-EE55-A803-0D86-8EE10AD566E6}"/>
          </ac:picMkLst>
        </pc:picChg>
        <pc:picChg chg="add mod modCrop">
          <ac:chgData name="Catherine Moon" userId="c7834b31f1911408" providerId="LiveId" clId="{4AEE289E-8FE7-4574-BD40-8E6419E2BBBA}" dt="2025-12-03T13:46:14.546" v="824" actId="1076"/>
          <ac:picMkLst>
            <pc:docMk/>
            <pc:sldMk cId="2472384961" sldId="257"/>
            <ac:picMk id="6" creationId="{BCCF575F-F939-E4EF-EA00-8C7618CBC3E0}"/>
          </ac:picMkLst>
        </pc:picChg>
        <pc:picChg chg="add mod">
          <ac:chgData name="Catherine Moon" userId="c7834b31f1911408" providerId="LiveId" clId="{4AEE289E-8FE7-4574-BD40-8E6419E2BBBA}" dt="2025-12-03T13:46:16.780" v="825" actId="1076"/>
          <ac:picMkLst>
            <pc:docMk/>
            <pc:sldMk cId="2472384961" sldId="257"/>
            <ac:picMk id="7" creationId="{58548D01-4AD9-6B11-916A-356043F99D10}"/>
          </ac:picMkLst>
        </pc:picChg>
        <pc:picChg chg="add mod">
          <ac:chgData name="Catherine Moon" userId="c7834b31f1911408" providerId="LiveId" clId="{4AEE289E-8FE7-4574-BD40-8E6419E2BBBA}" dt="2025-12-03T13:46:12.202" v="823" actId="1076"/>
          <ac:picMkLst>
            <pc:docMk/>
            <pc:sldMk cId="2472384961" sldId="257"/>
            <ac:picMk id="8" creationId="{4089FB80-4E88-364E-7D7B-4E42B093D362}"/>
          </ac:picMkLst>
        </pc:picChg>
      </pc:sldChg>
      <pc:sldChg chg="addSp modSp mod">
        <pc:chgData name="Catherine Moon" userId="c7834b31f1911408" providerId="LiveId" clId="{4AEE289E-8FE7-4574-BD40-8E6419E2BBBA}" dt="2025-12-03T13:47:18.139" v="838" actId="1076"/>
        <pc:sldMkLst>
          <pc:docMk/>
          <pc:sldMk cId="3201838943" sldId="258"/>
        </pc:sldMkLst>
        <pc:spChg chg="mod">
          <ac:chgData name="Catherine Moon" userId="c7834b31f1911408" providerId="LiveId" clId="{4AEE289E-8FE7-4574-BD40-8E6419E2BBBA}" dt="2025-12-03T13:39:08.254" v="386" actId="20577"/>
          <ac:spMkLst>
            <pc:docMk/>
            <pc:sldMk cId="3201838943" sldId="258"/>
            <ac:spMk id="2" creationId="{C69E0C6D-2C0D-2220-FD59-F2371252CD23}"/>
          </ac:spMkLst>
        </pc:spChg>
        <pc:picChg chg="mod modCrop">
          <ac:chgData name="Catherine Moon" userId="c7834b31f1911408" providerId="LiveId" clId="{4AEE289E-8FE7-4574-BD40-8E6419E2BBBA}" dt="2025-12-03T13:47:15.668" v="837" actId="1076"/>
          <ac:picMkLst>
            <pc:docMk/>
            <pc:sldMk cId="3201838943" sldId="258"/>
            <ac:picMk id="5" creationId="{BA044291-C6E3-6A58-C692-8C9ECEB2109E}"/>
          </ac:picMkLst>
        </pc:picChg>
        <pc:picChg chg="add mod modCrop">
          <ac:chgData name="Catherine Moon" userId="c7834b31f1911408" providerId="LiveId" clId="{4AEE289E-8FE7-4574-BD40-8E6419E2BBBA}" dt="2025-12-03T13:46:52.264" v="831" actId="1076"/>
          <ac:picMkLst>
            <pc:docMk/>
            <pc:sldMk cId="3201838943" sldId="258"/>
            <ac:picMk id="6" creationId="{81867DE5-D6ED-9320-426C-86900640450B}"/>
          </ac:picMkLst>
        </pc:picChg>
        <pc:picChg chg="add mod modCrop">
          <ac:chgData name="Catherine Moon" userId="c7834b31f1911408" providerId="LiveId" clId="{4AEE289E-8FE7-4574-BD40-8E6419E2BBBA}" dt="2025-12-03T13:47:12.894" v="836" actId="1076"/>
          <ac:picMkLst>
            <pc:docMk/>
            <pc:sldMk cId="3201838943" sldId="258"/>
            <ac:picMk id="7" creationId="{07815A29-5482-CF53-FFE1-C3C8616025B1}"/>
          </ac:picMkLst>
        </pc:picChg>
        <pc:picChg chg="add mod modCrop">
          <ac:chgData name="Catherine Moon" userId="c7834b31f1911408" providerId="LiveId" clId="{4AEE289E-8FE7-4574-BD40-8E6419E2BBBA}" dt="2025-12-03T13:46:48.836" v="830" actId="1076"/>
          <ac:picMkLst>
            <pc:docMk/>
            <pc:sldMk cId="3201838943" sldId="258"/>
            <ac:picMk id="8" creationId="{F075CAD8-451B-A2E3-7381-70618D84DB3D}"/>
          </ac:picMkLst>
        </pc:picChg>
        <pc:picChg chg="add mod modCrop">
          <ac:chgData name="Catherine Moon" userId="c7834b31f1911408" providerId="LiveId" clId="{4AEE289E-8FE7-4574-BD40-8E6419E2BBBA}" dt="2025-12-03T13:47:18.139" v="838" actId="1076"/>
          <ac:picMkLst>
            <pc:docMk/>
            <pc:sldMk cId="3201838943" sldId="258"/>
            <ac:picMk id="9" creationId="{C92F5325-F4D4-1364-5B2E-4FC9C080F8D6}"/>
          </ac:picMkLst>
        </pc:picChg>
        <pc:picChg chg="add mod">
          <ac:chgData name="Catherine Moon" userId="c7834b31f1911408" providerId="LiveId" clId="{4AEE289E-8FE7-4574-BD40-8E6419E2BBBA}" dt="2025-12-03T13:46:57.841" v="833" actId="1076"/>
          <ac:picMkLst>
            <pc:docMk/>
            <pc:sldMk cId="3201838943" sldId="258"/>
            <ac:picMk id="10" creationId="{D251C507-2FEC-BC6C-87F4-CE63AB938E7D}"/>
          </ac:picMkLst>
        </pc:picChg>
      </pc:sldChg>
      <pc:sldChg chg="addSp modSp mod">
        <pc:chgData name="Catherine Moon" userId="c7834b31f1911408" providerId="LiveId" clId="{4AEE289E-8FE7-4574-BD40-8E6419E2BBBA}" dt="2025-12-03T13:48:14.900" v="849" actId="1076"/>
        <pc:sldMkLst>
          <pc:docMk/>
          <pc:sldMk cId="1097788391" sldId="259"/>
        </pc:sldMkLst>
        <pc:spChg chg="mod">
          <ac:chgData name="Catherine Moon" userId="c7834b31f1911408" providerId="LiveId" clId="{4AEE289E-8FE7-4574-BD40-8E6419E2BBBA}" dt="2025-12-03T13:47:37.167" v="839" actId="255"/>
          <ac:spMkLst>
            <pc:docMk/>
            <pc:sldMk cId="1097788391" sldId="259"/>
            <ac:spMk id="2" creationId="{44CD701A-D778-060F-BE47-B248BFE4544F}"/>
          </ac:spMkLst>
        </pc:spChg>
        <pc:picChg chg="mod modCrop">
          <ac:chgData name="Catherine Moon" userId="c7834b31f1911408" providerId="LiveId" clId="{4AEE289E-8FE7-4574-BD40-8E6419E2BBBA}" dt="2025-12-03T13:48:12.533" v="848" actId="1076"/>
          <ac:picMkLst>
            <pc:docMk/>
            <pc:sldMk cId="1097788391" sldId="259"/>
            <ac:picMk id="5" creationId="{C7B85CC8-4B71-0E74-BB22-EF27D70680E6}"/>
          </ac:picMkLst>
        </pc:picChg>
        <pc:picChg chg="add mod modCrop">
          <ac:chgData name="Catherine Moon" userId="c7834b31f1911408" providerId="LiveId" clId="{4AEE289E-8FE7-4574-BD40-8E6419E2BBBA}" dt="2025-12-03T13:47:49.427" v="842" actId="1076"/>
          <ac:picMkLst>
            <pc:docMk/>
            <pc:sldMk cId="1097788391" sldId="259"/>
            <ac:picMk id="6" creationId="{3186987A-BD17-6F62-9127-9847F7854D98}"/>
          </ac:picMkLst>
        </pc:picChg>
        <pc:picChg chg="add mod modCrop">
          <ac:chgData name="Catherine Moon" userId="c7834b31f1911408" providerId="LiveId" clId="{4AEE289E-8FE7-4574-BD40-8E6419E2BBBA}" dt="2025-12-03T13:47:46.538" v="841" actId="1076"/>
          <ac:picMkLst>
            <pc:docMk/>
            <pc:sldMk cId="1097788391" sldId="259"/>
            <ac:picMk id="7" creationId="{B89908EF-299B-A656-E7CD-20AFFBF68940}"/>
          </ac:picMkLst>
        </pc:picChg>
        <pc:picChg chg="add mod modCrop">
          <ac:chgData name="Catherine Moon" userId="c7834b31f1911408" providerId="LiveId" clId="{4AEE289E-8FE7-4574-BD40-8E6419E2BBBA}" dt="2025-12-03T13:47:52.591" v="843" actId="1076"/>
          <ac:picMkLst>
            <pc:docMk/>
            <pc:sldMk cId="1097788391" sldId="259"/>
            <ac:picMk id="8" creationId="{8A8A7C53-F173-E2FE-8E61-6E9E55505210}"/>
          </ac:picMkLst>
        </pc:picChg>
        <pc:picChg chg="add mod">
          <ac:chgData name="Catherine Moon" userId="c7834b31f1911408" providerId="LiveId" clId="{4AEE289E-8FE7-4574-BD40-8E6419E2BBBA}" dt="2025-12-03T13:48:10.273" v="847" actId="1076"/>
          <ac:picMkLst>
            <pc:docMk/>
            <pc:sldMk cId="1097788391" sldId="259"/>
            <ac:picMk id="9" creationId="{1670D4EB-9816-FB0C-3A07-5F5B9ACB0901}"/>
          </ac:picMkLst>
        </pc:picChg>
        <pc:picChg chg="add mod">
          <ac:chgData name="Catherine Moon" userId="c7834b31f1911408" providerId="LiveId" clId="{4AEE289E-8FE7-4574-BD40-8E6419E2BBBA}" dt="2025-12-03T13:48:14.900" v="849" actId="1076"/>
          <ac:picMkLst>
            <pc:docMk/>
            <pc:sldMk cId="1097788391" sldId="259"/>
            <ac:picMk id="10" creationId="{2FE8000B-FE68-EB9C-6CBC-9F068DCF3C00}"/>
          </ac:picMkLst>
        </pc:picChg>
      </pc:sldChg>
      <pc:sldChg chg="addSp modSp mod">
        <pc:chgData name="Catherine Moon" userId="c7834b31f1911408" providerId="LiveId" clId="{4AEE289E-8FE7-4574-BD40-8E6419E2BBBA}" dt="2025-12-03T13:52:54.641" v="905" actId="14100"/>
        <pc:sldMkLst>
          <pc:docMk/>
          <pc:sldMk cId="3422190127" sldId="260"/>
        </pc:sldMkLst>
        <pc:spChg chg="mod">
          <ac:chgData name="Catherine Moon" userId="c7834b31f1911408" providerId="LiveId" clId="{4AEE289E-8FE7-4574-BD40-8E6419E2BBBA}" dt="2025-12-03T13:43:47.146" v="693" actId="20577"/>
          <ac:spMkLst>
            <pc:docMk/>
            <pc:sldMk cId="3422190127" sldId="260"/>
            <ac:spMk id="2" creationId="{35901EAE-01A7-7C01-FC0C-088727E4569C}"/>
          </ac:spMkLst>
        </pc:spChg>
        <pc:picChg chg="mod modCrop">
          <ac:chgData name="Catherine Moon" userId="c7834b31f1911408" providerId="LiveId" clId="{4AEE289E-8FE7-4574-BD40-8E6419E2BBBA}" dt="2025-12-03T13:51:38.560" v="894" actId="732"/>
          <ac:picMkLst>
            <pc:docMk/>
            <pc:sldMk cId="3422190127" sldId="260"/>
            <ac:picMk id="5" creationId="{58005304-9408-57D5-B963-1CEA0526D4E8}"/>
          </ac:picMkLst>
        </pc:picChg>
        <pc:picChg chg="add mod modCrop">
          <ac:chgData name="Catherine Moon" userId="c7834b31f1911408" providerId="LiveId" clId="{4AEE289E-8FE7-4574-BD40-8E6419E2BBBA}" dt="2025-12-03T13:52:47.149" v="903" actId="1076"/>
          <ac:picMkLst>
            <pc:docMk/>
            <pc:sldMk cId="3422190127" sldId="260"/>
            <ac:picMk id="6" creationId="{37885AFE-025C-77B6-B479-BCF2D5FB6241}"/>
          </ac:picMkLst>
        </pc:picChg>
        <pc:picChg chg="add mod modCrop">
          <ac:chgData name="Catherine Moon" userId="c7834b31f1911408" providerId="LiveId" clId="{4AEE289E-8FE7-4574-BD40-8E6419E2BBBA}" dt="2025-12-03T13:52:03.703" v="897" actId="732"/>
          <ac:picMkLst>
            <pc:docMk/>
            <pc:sldMk cId="3422190127" sldId="260"/>
            <ac:picMk id="7" creationId="{A551ABE4-7EDC-4A0F-F229-37632783B22B}"/>
          </ac:picMkLst>
        </pc:picChg>
        <pc:picChg chg="add mod modCrop">
          <ac:chgData name="Catherine Moon" userId="c7834b31f1911408" providerId="LiveId" clId="{4AEE289E-8FE7-4574-BD40-8E6419E2BBBA}" dt="2025-12-03T13:52:44.495" v="902" actId="1076"/>
          <ac:picMkLst>
            <pc:docMk/>
            <pc:sldMk cId="3422190127" sldId="260"/>
            <ac:picMk id="8" creationId="{9F6ECA93-395C-E90E-6C40-A84834EFF3DA}"/>
          </ac:picMkLst>
        </pc:picChg>
        <pc:picChg chg="add mod modCrop">
          <ac:chgData name="Catherine Moon" userId="c7834b31f1911408" providerId="LiveId" clId="{4AEE289E-8FE7-4574-BD40-8E6419E2BBBA}" dt="2025-12-03T13:52:54.641" v="905" actId="14100"/>
          <ac:picMkLst>
            <pc:docMk/>
            <pc:sldMk cId="3422190127" sldId="260"/>
            <ac:picMk id="9" creationId="{45854E46-6B35-5E6B-6070-4BA23090E516}"/>
          </ac:picMkLst>
        </pc:picChg>
      </pc:sldChg>
      <pc:sldChg chg="del">
        <pc:chgData name="Catherine Moon" userId="c7834b31f1911408" providerId="LiveId" clId="{4AEE289E-8FE7-4574-BD40-8E6419E2BBBA}" dt="2025-12-03T13:45:55.333" v="822" actId="47"/>
        <pc:sldMkLst>
          <pc:docMk/>
          <pc:sldMk cId="3039393441" sldId="261"/>
        </pc:sldMkLst>
      </pc:sldChg>
      <pc:sldChg chg="addSp modSp mod">
        <pc:chgData name="Catherine Moon" userId="c7834b31f1911408" providerId="LiveId" clId="{4AEE289E-8FE7-4574-BD40-8E6419E2BBBA}" dt="2025-12-03T13:49:20.327" v="867" actId="1076"/>
        <pc:sldMkLst>
          <pc:docMk/>
          <pc:sldMk cId="1162794502" sldId="262"/>
        </pc:sldMkLst>
        <pc:spChg chg="mod">
          <ac:chgData name="Catherine Moon" userId="c7834b31f1911408" providerId="LiveId" clId="{4AEE289E-8FE7-4574-BD40-8E6419E2BBBA}" dt="2025-12-03T13:48:42.203" v="854" actId="14100"/>
          <ac:spMkLst>
            <pc:docMk/>
            <pc:sldMk cId="1162794502" sldId="262"/>
            <ac:spMk id="2" creationId="{FB37919C-5A34-E9B0-A1A5-D93528F5DA22}"/>
          </ac:spMkLst>
        </pc:spChg>
        <pc:picChg chg="mod modCrop">
          <ac:chgData name="Catherine Moon" userId="c7834b31f1911408" providerId="LiveId" clId="{4AEE289E-8FE7-4574-BD40-8E6419E2BBBA}" dt="2025-12-03T13:49:07.497" v="862" actId="1076"/>
          <ac:picMkLst>
            <pc:docMk/>
            <pc:sldMk cId="1162794502" sldId="262"/>
            <ac:picMk id="5" creationId="{D24EBC63-8530-7C16-EF50-2268F67E38D9}"/>
          </ac:picMkLst>
        </pc:picChg>
        <pc:picChg chg="add mod modCrop">
          <ac:chgData name="Catherine Moon" userId="c7834b31f1911408" providerId="LiveId" clId="{4AEE289E-8FE7-4574-BD40-8E6419E2BBBA}" dt="2025-12-03T13:49:15.110" v="865" actId="1076"/>
          <ac:picMkLst>
            <pc:docMk/>
            <pc:sldMk cId="1162794502" sldId="262"/>
            <ac:picMk id="6" creationId="{7D65DCF2-0517-88A2-0F81-6723565976A8}"/>
          </ac:picMkLst>
        </pc:picChg>
        <pc:picChg chg="add mod modCrop">
          <ac:chgData name="Catherine Moon" userId="c7834b31f1911408" providerId="LiveId" clId="{4AEE289E-8FE7-4574-BD40-8E6419E2BBBA}" dt="2025-12-03T13:49:20.327" v="867" actId="1076"/>
          <ac:picMkLst>
            <pc:docMk/>
            <pc:sldMk cId="1162794502" sldId="262"/>
            <ac:picMk id="7" creationId="{D2D36B80-F40D-342B-1C2B-57F914F7E9FA}"/>
          </ac:picMkLst>
        </pc:picChg>
        <pc:picChg chg="add mod modCrop">
          <ac:chgData name="Catherine Moon" userId="c7834b31f1911408" providerId="LiveId" clId="{4AEE289E-8FE7-4574-BD40-8E6419E2BBBA}" dt="2025-12-03T13:49:17.155" v="866" actId="1076"/>
          <ac:picMkLst>
            <pc:docMk/>
            <pc:sldMk cId="1162794502" sldId="262"/>
            <ac:picMk id="8" creationId="{CF8231C8-DB87-F115-8E05-90FCE8815BAF}"/>
          </ac:picMkLst>
        </pc:picChg>
        <pc:picChg chg="add mod modCrop">
          <ac:chgData name="Catherine Moon" userId="c7834b31f1911408" providerId="LiveId" clId="{4AEE289E-8FE7-4574-BD40-8E6419E2BBBA}" dt="2025-12-03T13:49:12.129" v="864" actId="1076"/>
          <ac:picMkLst>
            <pc:docMk/>
            <pc:sldMk cId="1162794502" sldId="262"/>
            <ac:picMk id="9" creationId="{5F64C96B-4705-7E86-1F43-6BB1B3B38C22}"/>
          </ac:picMkLst>
        </pc:picChg>
        <pc:picChg chg="add mod">
          <ac:chgData name="Catherine Moon" userId="c7834b31f1911408" providerId="LiveId" clId="{4AEE289E-8FE7-4574-BD40-8E6419E2BBBA}" dt="2025-12-03T13:49:02.230" v="861" actId="1076"/>
          <ac:picMkLst>
            <pc:docMk/>
            <pc:sldMk cId="1162794502" sldId="262"/>
            <ac:picMk id="10" creationId="{E3EA36AC-C1D8-730E-3990-55B8FAFFA110}"/>
          </ac:picMkLst>
        </pc:picChg>
      </pc:sldChg>
      <pc:sldChg chg="addSp modSp mod">
        <pc:chgData name="Catherine Moon" userId="c7834b31f1911408" providerId="LiveId" clId="{4AEE289E-8FE7-4574-BD40-8E6419E2BBBA}" dt="2025-12-03T13:50:04.591" v="875" actId="14100"/>
        <pc:sldMkLst>
          <pc:docMk/>
          <pc:sldMk cId="3070073286" sldId="263"/>
        </pc:sldMkLst>
        <pc:spChg chg="mod">
          <ac:chgData name="Catherine Moon" userId="c7834b31f1911408" providerId="LiveId" clId="{4AEE289E-8FE7-4574-BD40-8E6419E2BBBA}" dt="2025-12-03T13:49:37.451" v="869" actId="27636"/>
          <ac:spMkLst>
            <pc:docMk/>
            <pc:sldMk cId="3070073286" sldId="263"/>
            <ac:spMk id="2" creationId="{BB084733-3F9A-4836-B79B-6BCCDC5C3543}"/>
          </ac:spMkLst>
        </pc:spChg>
        <pc:picChg chg="mod modCrop">
          <ac:chgData name="Catherine Moon" userId="c7834b31f1911408" providerId="LiveId" clId="{4AEE289E-8FE7-4574-BD40-8E6419E2BBBA}" dt="2025-12-03T13:49:45.018" v="871" actId="1076"/>
          <ac:picMkLst>
            <pc:docMk/>
            <pc:sldMk cId="3070073286" sldId="263"/>
            <ac:picMk id="5" creationId="{06FD6F94-EB3D-0338-01DA-F099576E1433}"/>
          </ac:picMkLst>
        </pc:picChg>
        <pc:picChg chg="add mod modCrop">
          <ac:chgData name="Catherine Moon" userId="c7834b31f1911408" providerId="LiveId" clId="{4AEE289E-8FE7-4574-BD40-8E6419E2BBBA}" dt="2025-12-03T13:49:57.426" v="873" actId="14100"/>
          <ac:picMkLst>
            <pc:docMk/>
            <pc:sldMk cId="3070073286" sldId="263"/>
            <ac:picMk id="6" creationId="{6495EC05-7D18-AEB4-3473-D36829FE84F5}"/>
          </ac:picMkLst>
        </pc:picChg>
        <pc:picChg chg="add mod">
          <ac:chgData name="Catherine Moon" userId="c7834b31f1911408" providerId="LiveId" clId="{4AEE289E-8FE7-4574-BD40-8E6419E2BBBA}" dt="2025-12-03T13:50:04.591" v="875" actId="14100"/>
          <ac:picMkLst>
            <pc:docMk/>
            <pc:sldMk cId="3070073286" sldId="263"/>
            <ac:picMk id="7" creationId="{639D9F83-8CFC-210C-493E-82E857A62CD3}"/>
          </ac:picMkLst>
        </pc:picChg>
      </pc:sldChg>
      <pc:sldChg chg="del">
        <pc:chgData name="Catherine Moon" userId="c7834b31f1911408" providerId="LiveId" clId="{4AEE289E-8FE7-4574-BD40-8E6419E2BBBA}" dt="2025-12-03T13:29:05.146" v="265" actId="47"/>
        <pc:sldMkLst>
          <pc:docMk/>
          <pc:sldMk cId="2261152789" sldId="264"/>
        </pc:sldMkLst>
      </pc:sldChg>
      <pc:sldChg chg="del">
        <pc:chgData name="Catherine Moon" userId="c7834b31f1911408" providerId="LiveId" clId="{4AEE289E-8FE7-4574-BD40-8E6419E2BBBA}" dt="2025-12-03T13:29:09.631" v="266" actId="47"/>
        <pc:sldMkLst>
          <pc:docMk/>
          <pc:sldMk cId="3876778549" sldId="267"/>
        </pc:sldMkLst>
      </pc:sldChg>
      <pc:sldChg chg="addSp modSp mod">
        <pc:chgData name="Catherine Moon" userId="c7834b31f1911408" providerId="LiveId" clId="{4AEE289E-8FE7-4574-BD40-8E6419E2BBBA}" dt="2025-12-03T13:56:18.279" v="1096" actId="1076"/>
        <pc:sldMkLst>
          <pc:docMk/>
          <pc:sldMk cId="1782593405" sldId="268"/>
        </pc:sldMkLst>
        <pc:spChg chg="mod">
          <ac:chgData name="Catherine Moon" userId="c7834b31f1911408" providerId="LiveId" clId="{4AEE289E-8FE7-4574-BD40-8E6419E2BBBA}" dt="2025-12-03T13:55:00.498" v="938" actId="14100"/>
          <ac:spMkLst>
            <pc:docMk/>
            <pc:sldMk cId="1782593405" sldId="268"/>
            <ac:spMk id="2" creationId="{C9B11717-9676-B67D-2FD4-F866E53A19CC}"/>
          </ac:spMkLst>
        </pc:spChg>
        <pc:spChg chg="add mod">
          <ac:chgData name="Catherine Moon" userId="c7834b31f1911408" providerId="LiveId" clId="{4AEE289E-8FE7-4574-BD40-8E6419E2BBBA}" dt="2025-12-03T13:56:06.914" v="1094" actId="255"/>
          <ac:spMkLst>
            <pc:docMk/>
            <pc:sldMk cId="1782593405" sldId="268"/>
            <ac:spMk id="9" creationId="{B3EEA1CC-04A8-029E-1123-2C9068E63190}"/>
          </ac:spMkLst>
        </pc:spChg>
        <pc:picChg chg="mod modCrop">
          <ac:chgData name="Catherine Moon" userId="c7834b31f1911408" providerId="LiveId" clId="{4AEE289E-8FE7-4574-BD40-8E6419E2BBBA}" dt="2025-12-03T13:56:14.111" v="1095" actId="1076"/>
          <ac:picMkLst>
            <pc:docMk/>
            <pc:sldMk cId="1782593405" sldId="268"/>
            <ac:picMk id="5" creationId="{9ADFFA61-DE7D-99DF-B6FE-D31128398614}"/>
          </ac:picMkLst>
        </pc:picChg>
        <pc:picChg chg="add mod modCrop">
          <ac:chgData name="Catherine Moon" userId="c7834b31f1911408" providerId="LiveId" clId="{4AEE289E-8FE7-4574-BD40-8E6419E2BBBA}" dt="2025-12-03T13:54:14.665" v="933" actId="14100"/>
          <ac:picMkLst>
            <pc:docMk/>
            <pc:sldMk cId="1782593405" sldId="268"/>
            <ac:picMk id="6" creationId="{7420E7F8-2621-EF8C-AAA8-FFEDE243F2A2}"/>
          </ac:picMkLst>
        </pc:picChg>
        <pc:picChg chg="add mod modCrop">
          <ac:chgData name="Catherine Moon" userId="c7834b31f1911408" providerId="LiveId" clId="{4AEE289E-8FE7-4574-BD40-8E6419E2BBBA}" dt="2025-12-03T13:56:18.279" v="1096" actId="1076"/>
          <ac:picMkLst>
            <pc:docMk/>
            <pc:sldMk cId="1782593405" sldId="268"/>
            <ac:picMk id="7" creationId="{9729A4ED-2025-8CB2-53DE-18B6CCE02346}"/>
          </ac:picMkLst>
        </pc:picChg>
        <pc:picChg chg="add mod modCrop">
          <ac:chgData name="Catherine Moon" userId="c7834b31f1911408" providerId="LiveId" clId="{4AEE289E-8FE7-4574-BD40-8E6419E2BBBA}" dt="2025-12-03T13:54:29.418" v="936" actId="14100"/>
          <ac:picMkLst>
            <pc:docMk/>
            <pc:sldMk cId="1782593405" sldId="268"/>
            <ac:picMk id="8" creationId="{529DF471-8CFB-74CA-91F4-AF705066E57B}"/>
          </ac:picMkLst>
        </pc:picChg>
      </pc:sldChg>
      <pc:sldChg chg="addSp modSp mod">
        <pc:chgData name="Catherine Moon" userId="c7834b31f1911408" providerId="LiveId" clId="{4AEE289E-8FE7-4574-BD40-8E6419E2BBBA}" dt="2025-12-03T13:59:00.431" v="1208" actId="255"/>
        <pc:sldMkLst>
          <pc:docMk/>
          <pc:sldMk cId="1892095776" sldId="269"/>
        </pc:sldMkLst>
        <pc:spChg chg="mod">
          <ac:chgData name="Catherine Moon" userId="c7834b31f1911408" providerId="LiveId" clId="{4AEE289E-8FE7-4574-BD40-8E6419E2BBBA}" dt="2025-12-03T13:45:07.560" v="781" actId="20577"/>
          <ac:spMkLst>
            <pc:docMk/>
            <pc:sldMk cId="1892095776" sldId="269"/>
            <ac:spMk id="2" creationId="{EEE93881-8756-0B65-7311-87036A5D13C8}"/>
          </ac:spMkLst>
        </pc:spChg>
        <pc:spChg chg="add mod">
          <ac:chgData name="Catherine Moon" userId="c7834b31f1911408" providerId="LiveId" clId="{4AEE289E-8FE7-4574-BD40-8E6419E2BBBA}" dt="2025-12-03T13:59:00.431" v="1208" actId="255"/>
          <ac:spMkLst>
            <pc:docMk/>
            <pc:sldMk cId="1892095776" sldId="269"/>
            <ac:spMk id="11" creationId="{8DBF714E-DF9D-FB09-96AD-743EE07E95AB}"/>
          </ac:spMkLst>
        </pc:spChg>
        <pc:picChg chg="mod modCrop">
          <ac:chgData name="Catherine Moon" userId="c7834b31f1911408" providerId="LiveId" clId="{4AEE289E-8FE7-4574-BD40-8E6419E2BBBA}" dt="2025-12-03T13:56:48.446" v="1102" actId="14100"/>
          <ac:picMkLst>
            <pc:docMk/>
            <pc:sldMk cId="1892095776" sldId="269"/>
            <ac:picMk id="5" creationId="{62CB11EA-54AF-3FFC-AF50-DE3C26BA4F1E}"/>
          </ac:picMkLst>
        </pc:picChg>
        <pc:picChg chg="add mod modCrop">
          <ac:chgData name="Catherine Moon" userId="c7834b31f1911408" providerId="LiveId" clId="{4AEE289E-8FE7-4574-BD40-8E6419E2BBBA}" dt="2025-12-03T13:57:34.995" v="1112" actId="14100"/>
          <ac:picMkLst>
            <pc:docMk/>
            <pc:sldMk cId="1892095776" sldId="269"/>
            <ac:picMk id="6" creationId="{2E647643-FF87-4B07-D908-898B97966520}"/>
          </ac:picMkLst>
        </pc:picChg>
        <pc:picChg chg="add mod modCrop">
          <ac:chgData name="Catherine Moon" userId="c7834b31f1911408" providerId="LiveId" clId="{4AEE289E-8FE7-4574-BD40-8E6419E2BBBA}" dt="2025-12-03T13:56:31.026" v="1098" actId="14100"/>
          <ac:picMkLst>
            <pc:docMk/>
            <pc:sldMk cId="1892095776" sldId="269"/>
            <ac:picMk id="7" creationId="{8BC4A582-AFE1-8A91-B3F1-C1EDAFD6B062}"/>
          </ac:picMkLst>
        </pc:picChg>
        <pc:picChg chg="add mod modCrop">
          <ac:chgData name="Catherine Moon" userId="c7834b31f1911408" providerId="LiveId" clId="{4AEE289E-8FE7-4574-BD40-8E6419E2BBBA}" dt="2025-12-03T13:57:26.699" v="1110" actId="14100"/>
          <ac:picMkLst>
            <pc:docMk/>
            <pc:sldMk cId="1892095776" sldId="269"/>
            <ac:picMk id="8" creationId="{2F13278F-C962-EB0F-7720-690C0DFF2A29}"/>
          </ac:picMkLst>
        </pc:picChg>
        <pc:picChg chg="add mod modCrop">
          <ac:chgData name="Catherine Moon" userId="c7834b31f1911408" providerId="LiveId" clId="{4AEE289E-8FE7-4574-BD40-8E6419E2BBBA}" dt="2025-12-03T13:57:04.205" v="1106" actId="14100"/>
          <ac:picMkLst>
            <pc:docMk/>
            <pc:sldMk cId="1892095776" sldId="269"/>
            <ac:picMk id="9" creationId="{814F9A5E-771F-6A3D-59CE-360FD0838680}"/>
          </ac:picMkLst>
        </pc:picChg>
        <pc:picChg chg="add mod modCrop">
          <ac:chgData name="Catherine Moon" userId="c7834b31f1911408" providerId="LiveId" clId="{4AEE289E-8FE7-4574-BD40-8E6419E2BBBA}" dt="2025-12-03T13:56:57.181" v="1104" actId="14100"/>
          <ac:picMkLst>
            <pc:docMk/>
            <pc:sldMk cId="1892095776" sldId="269"/>
            <ac:picMk id="10" creationId="{373300FD-40E6-83DC-7A34-77869462D833}"/>
          </ac:picMkLst>
        </pc:picChg>
      </pc:sldChg>
      <pc:sldChg chg="addSp modSp mod">
        <pc:chgData name="Catherine Moon" userId="c7834b31f1911408" providerId="LiveId" clId="{4AEE289E-8FE7-4574-BD40-8E6419E2BBBA}" dt="2025-12-03T14:01:39.922" v="1319" actId="20577"/>
        <pc:sldMkLst>
          <pc:docMk/>
          <pc:sldMk cId="2161723023" sldId="270"/>
        </pc:sldMkLst>
        <pc:spChg chg="mod">
          <ac:chgData name="Catherine Moon" userId="c7834b31f1911408" providerId="LiveId" clId="{4AEE289E-8FE7-4574-BD40-8E6419E2BBBA}" dt="2025-12-03T13:45:24.888" v="821" actId="20577"/>
          <ac:spMkLst>
            <pc:docMk/>
            <pc:sldMk cId="2161723023" sldId="270"/>
            <ac:spMk id="2" creationId="{192CB265-7928-6BDE-3D4A-616EF38EF74F}"/>
          </ac:spMkLst>
        </pc:spChg>
        <pc:spChg chg="add mod">
          <ac:chgData name="Catherine Moon" userId="c7834b31f1911408" providerId="LiveId" clId="{4AEE289E-8FE7-4574-BD40-8E6419E2BBBA}" dt="2025-12-03T14:01:39.922" v="1319" actId="20577"/>
          <ac:spMkLst>
            <pc:docMk/>
            <pc:sldMk cId="2161723023" sldId="270"/>
            <ac:spMk id="11" creationId="{FFE86901-8CCF-FA86-D4A7-93C5FFC87BA4}"/>
          </ac:spMkLst>
        </pc:spChg>
        <pc:picChg chg="mod modCrop">
          <ac:chgData name="Catherine Moon" userId="c7834b31f1911408" providerId="LiveId" clId="{4AEE289E-8FE7-4574-BD40-8E6419E2BBBA}" dt="2025-12-03T13:59:35.196" v="1214" actId="14100"/>
          <ac:picMkLst>
            <pc:docMk/>
            <pc:sldMk cId="2161723023" sldId="270"/>
            <ac:picMk id="5" creationId="{88E90306-3CA2-53DB-30DD-9C2F2CC3EC97}"/>
          </ac:picMkLst>
        </pc:picChg>
        <pc:picChg chg="add mod modCrop">
          <ac:chgData name="Catherine Moon" userId="c7834b31f1911408" providerId="LiveId" clId="{4AEE289E-8FE7-4574-BD40-8E6419E2BBBA}" dt="2025-12-03T13:59:18.539" v="1211" actId="14100"/>
          <ac:picMkLst>
            <pc:docMk/>
            <pc:sldMk cId="2161723023" sldId="270"/>
            <ac:picMk id="6" creationId="{B30AD2CE-E94F-5EF3-587F-061CEC813618}"/>
          </ac:picMkLst>
        </pc:picChg>
        <pc:picChg chg="add mod modCrop">
          <ac:chgData name="Catherine Moon" userId="c7834b31f1911408" providerId="LiveId" clId="{4AEE289E-8FE7-4574-BD40-8E6419E2BBBA}" dt="2025-12-03T13:59:59.734" v="1219" actId="14100"/>
          <ac:picMkLst>
            <pc:docMk/>
            <pc:sldMk cId="2161723023" sldId="270"/>
            <ac:picMk id="7" creationId="{0A3349FC-F492-F539-C3F3-9959DECEA3AD}"/>
          </ac:picMkLst>
        </pc:picChg>
        <pc:picChg chg="add mod modCrop">
          <ac:chgData name="Catherine Moon" userId="c7834b31f1911408" providerId="LiveId" clId="{4AEE289E-8FE7-4574-BD40-8E6419E2BBBA}" dt="2025-12-03T13:59:48.604" v="1217" actId="14100"/>
          <ac:picMkLst>
            <pc:docMk/>
            <pc:sldMk cId="2161723023" sldId="270"/>
            <ac:picMk id="8" creationId="{83AF61DF-178E-6F53-084B-40F49A7D38DD}"/>
          </ac:picMkLst>
        </pc:picChg>
        <pc:picChg chg="add mod modCrop">
          <ac:chgData name="Catherine Moon" userId="c7834b31f1911408" providerId="LiveId" clId="{4AEE289E-8FE7-4574-BD40-8E6419E2BBBA}" dt="2025-12-03T14:00:08.951" v="1221" actId="14100"/>
          <ac:picMkLst>
            <pc:docMk/>
            <pc:sldMk cId="2161723023" sldId="270"/>
            <ac:picMk id="9" creationId="{A1551A8A-119E-170D-890D-054D953B6034}"/>
          </ac:picMkLst>
        </pc:picChg>
        <pc:picChg chg="add mod modCrop">
          <ac:chgData name="Catherine Moon" userId="c7834b31f1911408" providerId="LiveId" clId="{4AEE289E-8FE7-4574-BD40-8E6419E2BBBA}" dt="2025-12-03T14:00:18.697" v="1224" actId="14100"/>
          <ac:picMkLst>
            <pc:docMk/>
            <pc:sldMk cId="2161723023" sldId="270"/>
            <ac:picMk id="10" creationId="{EBF1CA68-2301-18BE-5914-CF0B9EFE0EF9}"/>
          </ac:picMkLst>
        </pc:picChg>
      </pc:sldChg>
      <pc:sldChg chg="modSp mod">
        <pc:chgData name="Catherine Moon" userId="c7834b31f1911408" providerId="LiveId" clId="{4AEE289E-8FE7-4574-BD40-8E6419E2BBBA}" dt="2025-12-03T13:53:29.171" v="926" actId="255"/>
        <pc:sldMkLst>
          <pc:docMk/>
          <pc:sldMk cId="952365565" sldId="271"/>
        </pc:sldMkLst>
        <pc:spChg chg="mod">
          <ac:chgData name="Catherine Moon" userId="c7834b31f1911408" providerId="LiveId" clId="{4AEE289E-8FE7-4574-BD40-8E6419E2BBBA}" dt="2025-12-03T13:53:29.171" v="926" actId="255"/>
          <ac:spMkLst>
            <pc:docMk/>
            <pc:sldMk cId="952365565" sldId="271"/>
            <ac:spMk id="2" creationId="{8C37AFF4-72E2-36AF-DE0E-299DF771F0E8}"/>
          </ac:spMkLst>
        </pc:spChg>
      </pc:sldChg>
      <pc:sldChg chg="addSp delSp modSp new del mod ord">
        <pc:chgData name="Catherine Moon" userId="c7834b31f1911408" providerId="LiveId" clId="{4AEE289E-8FE7-4574-BD40-8E6419E2BBBA}" dt="2025-12-03T13:28:35.599" v="264" actId="47"/>
        <pc:sldMkLst>
          <pc:docMk/>
          <pc:sldMk cId="1363639384" sldId="272"/>
        </pc:sldMkLst>
        <pc:picChg chg="add del mod modCrop">
          <ac:chgData name="Catherine Moon" userId="c7834b31f1911408" providerId="LiveId" clId="{4AEE289E-8FE7-4574-BD40-8E6419E2BBBA}" dt="2025-12-03T13:21:19.069" v="213" actId="21"/>
          <ac:picMkLst>
            <pc:docMk/>
            <pc:sldMk cId="1363639384" sldId="272"/>
            <ac:picMk id="4" creationId="{E3EA36AC-C1D8-730E-3990-55B8FAFFA110}"/>
          </ac:picMkLst>
        </pc:picChg>
        <pc:picChg chg="add del mod modCrop">
          <ac:chgData name="Catherine Moon" userId="c7834b31f1911408" providerId="LiveId" clId="{4AEE289E-8FE7-4574-BD40-8E6419E2BBBA}" dt="2025-12-03T13:24:05.827" v="232" actId="21"/>
          <ac:picMkLst>
            <pc:docMk/>
            <pc:sldMk cId="1363639384" sldId="272"/>
            <ac:picMk id="5" creationId="{639D9F83-8CFC-210C-493E-82E857A62CD3}"/>
          </ac:picMkLst>
        </pc:picChg>
        <pc:picChg chg="add mod">
          <ac:chgData name="Catherine Moon" userId="c7834b31f1911408" providerId="LiveId" clId="{4AEE289E-8FE7-4574-BD40-8E6419E2BBBA}" dt="2025-12-03T13:24:54.345" v="237"/>
          <ac:picMkLst>
            <pc:docMk/>
            <pc:sldMk cId="1363639384" sldId="272"/>
            <ac:picMk id="6" creationId="{D3DFE39C-033A-A832-245C-F6ACD97839AD}"/>
          </ac:picMkLst>
        </pc:picChg>
      </pc:sldChg>
      <pc:sldChg chg="addSp delSp modSp new del mod">
        <pc:chgData name="Catherine Moon" userId="c7834b31f1911408" providerId="LiveId" clId="{4AEE289E-8FE7-4574-BD40-8E6419E2BBBA}" dt="2025-12-03T13:07:07.473" v="105" actId="47"/>
        <pc:sldMkLst>
          <pc:docMk/>
          <pc:sldMk cId="3464883919" sldId="272"/>
        </pc:sldMkLst>
        <pc:picChg chg="add del mod modCrop">
          <ac:chgData name="Catherine Moon" userId="c7834b31f1911408" providerId="LiveId" clId="{4AEE289E-8FE7-4574-BD40-8E6419E2BBBA}" dt="2025-12-03T13:06:41.035" v="98" actId="21"/>
          <ac:picMkLst>
            <pc:docMk/>
            <pc:sldMk cId="3464883919" sldId="272"/>
            <ac:picMk id="4" creationId="{58548D01-4AD9-6B11-916A-356043F99D10}"/>
          </ac:picMkLst>
        </pc:picChg>
        <pc:picChg chg="add del mod modCrop">
          <ac:chgData name="Catherine Moon" userId="c7834b31f1911408" providerId="LiveId" clId="{4AEE289E-8FE7-4574-BD40-8E6419E2BBBA}" dt="2025-12-03T13:06:50.851" v="100" actId="21"/>
          <ac:picMkLst>
            <pc:docMk/>
            <pc:sldMk cId="3464883919" sldId="272"/>
            <ac:picMk id="5" creationId="{4089FB80-4E88-364E-7D7B-4E42B093D362}"/>
          </ac:picMkLst>
        </pc:picChg>
      </pc:sldChg>
      <pc:sldChg chg="addSp delSp modSp new add del mod ord">
        <pc:chgData name="Catherine Moon" userId="c7834b31f1911408" providerId="LiveId" clId="{4AEE289E-8FE7-4574-BD40-8E6419E2BBBA}" dt="2025-12-03T13:17:31.367" v="185" actId="47"/>
        <pc:sldMkLst>
          <pc:docMk/>
          <pc:sldMk cId="4138731838" sldId="272"/>
        </pc:sldMkLst>
        <pc:spChg chg="del">
          <ac:chgData name="Catherine Moon" userId="c7834b31f1911408" providerId="LiveId" clId="{4AEE289E-8FE7-4574-BD40-8E6419E2BBBA}" dt="2025-12-03T13:15:51.063" v="171"/>
          <ac:spMkLst>
            <pc:docMk/>
            <pc:sldMk cId="4138731838" sldId="272"/>
            <ac:spMk id="3" creationId="{5AFE0E92-2202-84DA-07E2-9586E62A0382}"/>
          </ac:spMkLst>
        </pc:spChg>
        <pc:spChg chg="add del mod">
          <ac:chgData name="Catherine Moon" userId="c7834b31f1911408" providerId="LiveId" clId="{4AEE289E-8FE7-4574-BD40-8E6419E2BBBA}" dt="2025-12-03T13:17:10.484" v="181"/>
          <ac:spMkLst>
            <pc:docMk/>
            <pc:sldMk cId="4138731838" sldId="272"/>
            <ac:spMk id="9" creationId="{32D41021-F2DB-7122-BAEE-133E23EF8CCA}"/>
          </ac:spMkLst>
        </pc:spChg>
        <pc:picChg chg="add del mod modCrop">
          <ac:chgData name="Catherine Moon" userId="c7834b31f1911408" providerId="LiveId" clId="{4AEE289E-8FE7-4574-BD40-8E6419E2BBBA}" dt="2025-12-03T13:12:24.723" v="144" actId="21"/>
          <ac:picMkLst>
            <pc:docMk/>
            <pc:sldMk cId="4138731838" sldId="272"/>
            <ac:picMk id="4" creationId="{D251C507-2FEC-BC6C-87F4-CE63AB938E7D}"/>
          </ac:picMkLst>
        </pc:picChg>
        <pc:picChg chg="add del mod">
          <ac:chgData name="Catherine Moon" userId="c7834b31f1911408" providerId="LiveId" clId="{4AEE289E-8FE7-4574-BD40-8E6419E2BBBA}" dt="2025-12-03T13:12:59.625" v="149" actId="478"/>
          <ac:picMkLst>
            <pc:docMk/>
            <pc:sldMk cId="4138731838" sldId="272"/>
            <ac:picMk id="5" creationId="{A2109FB4-BCAE-F5AF-083D-BC602C96A615}"/>
          </ac:picMkLst>
        </pc:picChg>
        <pc:picChg chg="add del mod modCrop">
          <ac:chgData name="Catherine Moon" userId="c7834b31f1911408" providerId="LiveId" clId="{4AEE289E-8FE7-4574-BD40-8E6419E2BBBA}" dt="2025-12-03T13:17:18.857" v="183" actId="21"/>
          <ac:picMkLst>
            <pc:docMk/>
            <pc:sldMk cId="4138731838" sldId="272"/>
            <ac:picMk id="6" creationId="{2FE8000B-FE68-EB9C-6CBC-9F068DCF3C00}"/>
          </ac:picMkLst>
        </pc:picChg>
        <pc:picChg chg="add del mod modCrop">
          <ac:chgData name="Catherine Moon" userId="c7834b31f1911408" providerId="LiveId" clId="{4AEE289E-8FE7-4574-BD40-8E6419E2BBBA}" dt="2025-12-03T13:16:34.121" v="178" actId="21"/>
          <ac:picMkLst>
            <pc:docMk/>
            <pc:sldMk cId="4138731838" sldId="272"/>
            <ac:picMk id="7" creationId="{1670D4EB-9816-FB0C-3A07-5F5B9ACB0901}"/>
          </ac:picMkLst>
        </pc:picChg>
        <pc:picChg chg="add mod">
          <ac:chgData name="Catherine Moon" userId="c7834b31f1911408" providerId="LiveId" clId="{4AEE289E-8FE7-4574-BD40-8E6419E2BBBA}" dt="2025-12-03T13:17:13.582" v="182" actId="1076"/>
          <ac:picMkLst>
            <pc:docMk/>
            <pc:sldMk cId="4138731838" sldId="272"/>
            <ac:picMk id="10" creationId="{D00C2DED-C9B8-50F1-1A83-E1DDB09957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C3BAB-B035-17AF-B3AF-1D439643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84BA13-35F9-B855-0248-9988610A6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F46264-2185-0CDA-CA8D-5CF08D29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56C7-B3B1-E81A-9783-FA8D8DC5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A277C-D24D-8150-045B-001AE8347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099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82F9B-C75E-ADEE-EC93-4A92CBD8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0F569B-D31F-B1FC-84E8-58EDF0552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A3EC0-6BB5-482E-CF4B-9D110FC8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65B4C-6D2E-1045-493D-53DF797F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0432FD-0B82-E866-0A78-949AA8B8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6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956733-C288-5FC8-885E-45D1EA85F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F53E5A-4C7E-D7ED-55F7-E4F615F3B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BF70B-1AAE-E1FD-0C9A-73FAE269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8CD71-5F9B-8057-449E-BF4F564D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9B7C2-F6F7-464B-5894-B1B28BD0E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91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9DF69-7E85-4D2B-FAE2-C0A09F13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054E7-B285-45B6-2E3A-F90076A44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AFA93-27B3-BDF4-C746-7C124BD2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D09FE-6458-4DC8-E3DA-163C857A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18E477-5CA8-8BBF-FCD6-3BBF263D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164C6-2DB6-D77D-904C-432AF0A0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56BCC4-FBAE-3285-EF4A-273907B59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1F03A-CED1-E979-2D2C-08B5D8AD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87275-594A-17DD-031F-C123703C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AEAC7D-A7BD-9832-C9CB-1B10A259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2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1674E-1F21-54BD-4B39-E342673B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1E352-5ECC-83BE-9B63-9A27AA5FF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27146D-2114-5E7C-CF76-0EF4519F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6B3B48-687C-2C57-61DF-758D4092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78AC99-913C-3BFC-08AD-84190350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C2F89E-C372-983F-6A10-A93728C25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61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CB3A0-6C92-9556-1BAC-631887F6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0B14C2-7D22-F03E-2574-05C898EC6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5BB28D-D774-3CB9-7B12-00514C4B2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39C756-9B8F-8ABA-2B2A-A56E7E445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529F0A-C7B2-645D-457D-01DCCE9C4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76E012-6E5A-8A1C-B7C9-2CA6BBEC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2230A2-60CE-02B6-C8A8-D6489B23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FA1633-84BE-0115-B23F-C36306B8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746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8D7D-A432-6F26-1BFE-8DA52CC2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3F2262-30BD-E927-E944-53B1DB8A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A88B19-7FFA-B78B-5B8A-0706EF5C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F0CC48-D59C-413D-1EA4-2048CF40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0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352E86-96C5-F3B6-4E50-91515F104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C1C5F-ECDF-6703-6375-3208879D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C6768-4313-5899-ADB5-94D64727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6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AD5AB-7C48-4EDD-1B7C-D22F54E3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8528D-3906-D3DB-84F5-42BE88EE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C57E8-A31A-687B-D96A-E109AABC8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D1B3F-9E54-9E45-6CE3-176DCD0F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4221D1-C148-2F18-AAC2-B32BF4C9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9DF537-EBF7-332F-6527-E3F91D1B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1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BCC35-2169-0716-A630-63CA3478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418546-C497-7964-2134-383B4E11D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783DE8-46A5-30B1-4892-78F46ED8B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FDBD07-779E-FA74-FA39-3B4B5433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255B8-3EAA-6936-815C-E7B9DCF8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3D17D-417C-5CB6-1969-815A3A39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32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ADD8DD-1FC5-3C0D-82F2-18A8DEEE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2FD639-F6E6-A75E-8B88-7CEF5E171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24202-995F-61F6-F053-502E888A6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139C6D-CD35-4EBB-9E67-05B55A6AD911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9CDD7-F7F7-511C-4D53-E08FF1E75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5D34AC-A371-31F4-652A-93059A882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F14656-FDE5-4D01-9F5D-672AB34FB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0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0349D-EEB0-1F9B-F429-F04F8F917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22073"/>
          </a:xfrm>
        </p:spPr>
        <p:txBody>
          <a:bodyPr/>
          <a:lstStyle/>
          <a:p>
            <a:r>
              <a:rPr lang="ko-KR" altLang="en-US" dirty="0"/>
              <a:t>세종 한국어 </a:t>
            </a:r>
            <a:r>
              <a:rPr lang="en-US" altLang="ko-KR" dirty="0"/>
              <a:t>1A-2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664998-0511-8971-F05F-35B7F2D2D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읽기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교실에서</a:t>
            </a:r>
            <a:r>
              <a:rPr lang="en-US" altLang="ko-KR" dirty="0"/>
              <a:t> </a:t>
            </a:r>
            <a:r>
              <a:rPr lang="ko-KR" altLang="en-US" dirty="0"/>
              <a:t>쓰는 한국어 표현 </a:t>
            </a:r>
          </a:p>
        </p:txBody>
      </p:sp>
    </p:spTree>
    <p:extLst>
      <p:ext uri="{BB962C8B-B14F-4D97-AF65-F5344CB8AC3E}">
        <p14:creationId xmlns:p14="http://schemas.microsoft.com/office/powerpoint/2010/main" val="1615564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93881-8756-0B65-7311-87036A5D1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32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교실에서 쓰는 한국어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내용 개체 틀 4" descr="텍스트, 책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CB11EA-54AF-3FFC-AF50-DE3C26BA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16634" r="52912" b="62200"/>
          <a:stretch>
            <a:fillRect/>
          </a:stretch>
        </p:blipFill>
        <p:spPr>
          <a:xfrm>
            <a:off x="2844801" y="1008681"/>
            <a:ext cx="2823609" cy="2762609"/>
          </a:xfrm>
        </p:spPr>
      </p:pic>
      <p:pic>
        <p:nvPicPr>
          <p:cNvPr id="6" name="내용 개체 틀 4" descr="텍스트, 책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647643-FF87-4B07-D908-898B97966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3" t="71791" r="2075" b="8074"/>
          <a:stretch>
            <a:fillRect/>
          </a:stretch>
        </p:blipFill>
        <p:spPr>
          <a:xfrm>
            <a:off x="3195622" y="3771289"/>
            <a:ext cx="3390409" cy="2828058"/>
          </a:xfrm>
          <a:prstGeom prst="rect">
            <a:avLst/>
          </a:prstGeom>
        </p:spPr>
      </p:pic>
      <p:pic>
        <p:nvPicPr>
          <p:cNvPr id="7" name="내용 개체 틀 4" descr="텍스트, 책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C4A582-AFE1-8A91-B3F1-C1EDAFD6B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44368" r="50161" b="35312"/>
          <a:stretch>
            <a:fillRect/>
          </a:stretch>
        </p:blipFill>
        <p:spPr>
          <a:xfrm>
            <a:off x="268900" y="1008682"/>
            <a:ext cx="2796096" cy="2762609"/>
          </a:xfrm>
          <a:prstGeom prst="rect">
            <a:avLst/>
          </a:prstGeom>
        </p:spPr>
      </p:pic>
      <p:pic>
        <p:nvPicPr>
          <p:cNvPr id="8" name="내용 개체 틀 4" descr="텍스트, 책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13278F-C962-EB0F-7720-690C0DFF2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71790" r="48110" b="8075"/>
          <a:stretch>
            <a:fillRect/>
          </a:stretch>
        </p:blipFill>
        <p:spPr>
          <a:xfrm>
            <a:off x="268899" y="3771290"/>
            <a:ext cx="3119406" cy="2828058"/>
          </a:xfrm>
          <a:prstGeom prst="rect">
            <a:avLst/>
          </a:prstGeom>
        </p:spPr>
      </p:pic>
      <p:pic>
        <p:nvPicPr>
          <p:cNvPr id="9" name="내용 개체 틀 4" descr="텍스트, 책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4F9A5E-771F-6A3D-59CE-360FD0838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2" t="44151" r="3450" b="36506"/>
          <a:stretch>
            <a:fillRect/>
          </a:stretch>
        </p:blipFill>
        <p:spPr>
          <a:xfrm>
            <a:off x="8147950" y="989462"/>
            <a:ext cx="3192359" cy="2801045"/>
          </a:xfrm>
          <a:prstGeom prst="rect">
            <a:avLst/>
          </a:prstGeom>
        </p:spPr>
      </p:pic>
      <p:pic>
        <p:nvPicPr>
          <p:cNvPr id="10" name="내용 개체 틀 4" descr="텍스트, 책, 스케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3300FD-40E6-83DC-7A34-77869462D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4" t="15127" r="4486" b="63074"/>
          <a:stretch>
            <a:fillRect/>
          </a:stretch>
        </p:blipFill>
        <p:spPr>
          <a:xfrm>
            <a:off x="5544536" y="985855"/>
            <a:ext cx="2612328" cy="27854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BF714E-DF9D-FB09-96AD-743EE07E95AB}"/>
              </a:ext>
            </a:extLst>
          </p:cNvPr>
          <p:cNvSpPr/>
          <p:nvPr/>
        </p:nvSpPr>
        <p:spPr>
          <a:xfrm>
            <a:off x="6586031" y="3790507"/>
            <a:ext cx="5775688" cy="22559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따라 하</a:t>
            </a:r>
            <a:r>
              <a:rPr lang="ko-KR" altLang="en-US" sz="2400" dirty="0">
                <a:solidFill>
                  <a:srgbClr val="FFFF00"/>
                </a:solidFill>
              </a:rPr>
              <a:t>세요</a:t>
            </a:r>
            <a:r>
              <a:rPr lang="en-US" altLang="ko-KR" sz="2400" dirty="0"/>
              <a:t>. </a:t>
            </a:r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보</a:t>
            </a:r>
            <a:r>
              <a:rPr lang="ko-KR" altLang="en-US" sz="2400" dirty="0">
                <a:solidFill>
                  <a:srgbClr val="FFFF00"/>
                </a:solidFill>
              </a:rPr>
              <a:t>세요</a:t>
            </a:r>
            <a:r>
              <a:rPr lang="en-US" altLang="ko-KR" sz="2400" dirty="0"/>
              <a:t>. </a:t>
            </a:r>
            <a:r>
              <a:rPr lang="ko-KR" altLang="en-US" sz="2400" dirty="0"/>
              <a:t>들으</a:t>
            </a:r>
            <a:r>
              <a:rPr lang="ko-KR" altLang="en-US" sz="2400" dirty="0">
                <a:solidFill>
                  <a:srgbClr val="FFFF00"/>
                </a:solidFill>
              </a:rPr>
              <a:t>세요</a:t>
            </a:r>
            <a:r>
              <a:rPr lang="en-US" altLang="ko-KR" sz="2400" dirty="0"/>
              <a:t>. </a:t>
            </a:r>
            <a:r>
              <a:rPr lang="ko-KR" altLang="en-US" sz="2400" dirty="0"/>
              <a:t>읽으</a:t>
            </a:r>
            <a:r>
              <a:rPr lang="ko-KR" altLang="en-US" sz="2400" dirty="0">
                <a:solidFill>
                  <a:srgbClr val="FFFF00"/>
                </a:solidFill>
              </a:rPr>
              <a:t>세요</a:t>
            </a:r>
            <a:r>
              <a:rPr lang="en-US" altLang="ko-KR" sz="2400" dirty="0"/>
              <a:t>. </a:t>
            </a:r>
            <a:r>
              <a:rPr lang="ko-KR" altLang="en-US" sz="2400" dirty="0"/>
              <a:t>쓰</a:t>
            </a:r>
            <a:r>
              <a:rPr lang="ko-KR" altLang="en-US" sz="2400" dirty="0">
                <a:solidFill>
                  <a:srgbClr val="FFFF00"/>
                </a:solidFill>
              </a:rPr>
              <a:t>세요</a:t>
            </a:r>
            <a:r>
              <a:rPr lang="en-US" altLang="ko-KR" sz="2400" dirty="0"/>
              <a:t>.</a:t>
            </a:r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책 </a:t>
            </a:r>
            <a:r>
              <a:rPr lang="en-US" altLang="ko-KR" sz="2400" dirty="0"/>
              <a:t>(</a:t>
            </a:r>
            <a:r>
              <a:rPr lang="ko-KR" altLang="en-US" sz="2400" dirty="0"/>
              <a:t>교재</a:t>
            </a:r>
            <a:r>
              <a:rPr lang="en-US" altLang="ko-KR" sz="2400" dirty="0"/>
              <a:t>) 2</a:t>
            </a:r>
            <a:r>
              <a:rPr lang="ko-KR" altLang="en-US" sz="2400" dirty="0"/>
              <a:t>쪽 </a:t>
            </a:r>
            <a:r>
              <a:rPr lang="en-US" altLang="ko-KR" sz="2400" dirty="0"/>
              <a:t>(2 </a:t>
            </a:r>
            <a:r>
              <a:rPr lang="ko-KR" altLang="en-US" sz="2400" dirty="0"/>
              <a:t>페이지</a:t>
            </a:r>
            <a:r>
              <a:rPr lang="en-US" altLang="ko-KR" sz="2400" dirty="0"/>
              <a:t>)</a:t>
            </a:r>
            <a:r>
              <a:rPr lang="ko-KR" altLang="en-US" sz="2400" dirty="0"/>
              <a:t>을 펴</a:t>
            </a:r>
            <a:r>
              <a:rPr lang="ko-KR" altLang="en-US" sz="2400" dirty="0">
                <a:solidFill>
                  <a:srgbClr val="FFFF00"/>
                </a:solidFill>
              </a:rPr>
              <a:t>세요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209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CB265-7928-6BDE-3D4A-616EF38E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교실에서 쓰는 한국어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내용 개체 틀 4" descr="텍스트, 그림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E90306-3CA2-53DB-30DD-9C2F2CC3E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2" t="18044" r="11887" b="62498"/>
          <a:stretch>
            <a:fillRect/>
          </a:stretch>
        </p:blipFill>
        <p:spPr>
          <a:xfrm>
            <a:off x="2529699" y="1745674"/>
            <a:ext cx="2490643" cy="2327562"/>
          </a:xfrm>
        </p:spPr>
      </p:pic>
      <p:pic>
        <p:nvPicPr>
          <p:cNvPr id="6" name="내용 개체 틀 4" descr="텍스트, 그림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0AD2CE-E94F-5EF3-587F-061CEC813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8" t="14825" r="57471" b="63381"/>
          <a:stretch>
            <a:fillRect/>
          </a:stretch>
        </p:blipFill>
        <p:spPr>
          <a:xfrm>
            <a:off x="268544" y="1706275"/>
            <a:ext cx="2261156" cy="2366961"/>
          </a:xfrm>
          <a:prstGeom prst="rect">
            <a:avLst/>
          </a:prstGeom>
        </p:spPr>
      </p:pic>
      <p:pic>
        <p:nvPicPr>
          <p:cNvPr id="7" name="내용 개체 틀 4" descr="텍스트, 그림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3349FC-F492-F539-C3F3-9959DECEA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44191" r="61410" b="35856"/>
          <a:stretch>
            <a:fillRect/>
          </a:stretch>
        </p:blipFill>
        <p:spPr>
          <a:xfrm>
            <a:off x="268542" y="4073235"/>
            <a:ext cx="2229861" cy="2171701"/>
          </a:xfrm>
          <a:prstGeom prst="rect">
            <a:avLst/>
          </a:prstGeom>
        </p:spPr>
      </p:pic>
      <p:pic>
        <p:nvPicPr>
          <p:cNvPr id="8" name="내용 개체 틀 4" descr="텍스트, 그림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AF61DF-178E-6F53-084B-40F49A7D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71087" r="58880" b="7736"/>
          <a:stretch>
            <a:fillRect/>
          </a:stretch>
        </p:blipFill>
        <p:spPr>
          <a:xfrm>
            <a:off x="5020342" y="1730086"/>
            <a:ext cx="2152817" cy="2343149"/>
          </a:xfrm>
          <a:prstGeom prst="rect">
            <a:avLst/>
          </a:prstGeom>
        </p:spPr>
      </p:pic>
      <p:pic>
        <p:nvPicPr>
          <p:cNvPr id="9" name="내용 개체 틀 4" descr="텍스트, 그림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551A8A-119E-170D-890D-054D953B6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9" t="44813" r="14437" b="35730"/>
          <a:stretch>
            <a:fillRect/>
          </a:stretch>
        </p:blipFill>
        <p:spPr>
          <a:xfrm>
            <a:off x="2498403" y="4073233"/>
            <a:ext cx="2171700" cy="2171701"/>
          </a:xfrm>
        </p:spPr>
      </p:pic>
      <p:pic>
        <p:nvPicPr>
          <p:cNvPr id="10" name="내용 개체 틀 4" descr="텍스트, 그림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F1CA68-2301-18BE-5914-CF0B9EFE0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7" t="71087" r="13029" b="7736"/>
          <a:stretch>
            <a:fillRect/>
          </a:stretch>
        </p:blipFill>
        <p:spPr>
          <a:xfrm>
            <a:off x="4670103" y="4057646"/>
            <a:ext cx="2490642" cy="22003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E86901-8CCF-FA86-D4A7-93C5FFC87BA4}"/>
              </a:ext>
            </a:extLst>
          </p:cNvPr>
          <p:cNvSpPr/>
          <p:nvPr/>
        </p:nvSpPr>
        <p:spPr>
          <a:xfrm>
            <a:off x="7284027" y="1745674"/>
            <a:ext cx="4769428" cy="4499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질문 있어요</a:t>
            </a:r>
            <a:r>
              <a:rPr lang="en-US" altLang="ko-KR" sz="3600" dirty="0"/>
              <a:t>? </a:t>
            </a:r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/>
              <a:t>대답하</a:t>
            </a:r>
            <a:r>
              <a:rPr lang="ko-KR" altLang="en-US" sz="3600" dirty="0">
                <a:solidFill>
                  <a:srgbClr val="FFFF00"/>
                </a:solidFill>
              </a:rPr>
              <a:t>세요</a:t>
            </a:r>
            <a:r>
              <a:rPr lang="en-US" altLang="ko-KR" sz="3600" dirty="0"/>
              <a:t>. </a:t>
            </a:r>
          </a:p>
          <a:p>
            <a:pPr algn="ctr"/>
            <a:r>
              <a:rPr lang="ko-KR" altLang="en-US" sz="3600" dirty="0"/>
              <a:t>네</a:t>
            </a:r>
            <a:r>
              <a:rPr lang="en-US" altLang="ko-KR" sz="3600" dirty="0"/>
              <a:t>./ </a:t>
            </a:r>
            <a:r>
              <a:rPr lang="ko-KR" altLang="en-US" sz="3600" dirty="0"/>
              <a:t>아니요</a:t>
            </a:r>
            <a:r>
              <a:rPr lang="en-US" altLang="ko-KR" sz="3600" dirty="0"/>
              <a:t>.</a:t>
            </a:r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/>
              <a:t>알겠어요</a:t>
            </a:r>
            <a:r>
              <a:rPr lang="en-US" altLang="ko-KR" sz="3600" dirty="0"/>
              <a:t>. /</a:t>
            </a:r>
            <a:r>
              <a:rPr lang="ko-KR" altLang="en-US" sz="3600" dirty="0"/>
              <a:t>모르겠어요</a:t>
            </a:r>
            <a:r>
              <a:rPr lang="en-US" altLang="ko-KR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617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79E40-AF7F-FFD5-E09E-25637A76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줌 교실에서 쓰는 한국어 </a:t>
            </a:r>
          </a:p>
        </p:txBody>
      </p:sp>
      <p:pic>
        <p:nvPicPr>
          <p:cNvPr id="1026" name="Picture 2" descr="Whose Turn? - YouTube">
            <a:extLst>
              <a:ext uri="{FF2B5EF4-FFF2-40B4-BE49-F238E27FC236}">
                <a16:creationId xmlns:a16="http://schemas.microsoft.com/office/drawing/2014/main" id="{BCAD90EE-3E9B-C867-4520-FB7D4E058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445" y="3900303"/>
            <a:ext cx="2679059" cy="26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ectrumview incandescent lit 31.5&quot; monitor arrived! - LEDStrain Forum">
            <a:extLst>
              <a:ext uri="{FF2B5EF4-FFF2-40B4-BE49-F238E27FC236}">
                <a16:creationId xmlns:a16="http://schemas.microsoft.com/office/drawing/2014/main" id="{1EDD8037-BE2D-C481-1471-EACB9C0C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28" y="1746415"/>
            <a:ext cx="3222327" cy="241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ARN | I hear you loud and clear. [ Purrs ] | The Simpsons (1989) - S04E08  Comedy | Video gifs by quotes | 048645fb | 紗">
            <a:extLst>
              <a:ext uri="{FF2B5EF4-FFF2-40B4-BE49-F238E27FC236}">
                <a16:creationId xmlns:a16="http://schemas.microsoft.com/office/drawing/2014/main" id="{5DF598DF-5452-5ABF-835D-309F1799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27" y="4377134"/>
            <a:ext cx="3018995" cy="226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+ Thousand Do You Understand Royalty-Free Images, Stock Photos &amp; Pictures  | Shutterstock">
            <a:extLst>
              <a:ext uri="{FF2B5EF4-FFF2-40B4-BE49-F238E27FC236}">
                <a16:creationId xmlns:a16="http://schemas.microsoft.com/office/drawing/2014/main" id="{E90BDC2A-6925-660A-8F15-D8BEBE474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3" b="12909"/>
          <a:stretch>
            <a:fillRect/>
          </a:stretch>
        </p:blipFill>
        <p:spPr bwMode="auto">
          <a:xfrm>
            <a:off x="6607445" y="1423226"/>
            <a:ext cx="3842842" cy="18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순서도: 순차적 액세스 저장소 3">
            <a:extLst>
              <a:ext uri="{FF2B5EF4-FFF2-40B4-BE49-F238E27FC236}">
                <a16:creationId xmlns:a16="http://schemas.microsoft.com/office/drawing/2014/main" id="{F73FA4CC-55C9-1EE2-B12B-219761F486F0}"/>
              </a:ext>
            </a:extLst>
          </p:cNvPr>
          <p:cNvSpPr/>
          <p:nvPr/>
        </p:nvSpPr>
        <p:spPr>
          <a:xfrm>
            <a:off x="526782" y="1556941"/>
            <a:ext cx="2914650" cy="1312068"/>
          </a:xfrm>
          <a:prstGeom prst="flowChartMagnetic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화면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잘 보이세요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sp>
        <p:nvSpPr>
          <p:cNvPr id="5" name="순서도: 순차적 액세스 저장소 4">
            <a:extLst>
              <a:ext uri="{FF2B5EF4-FFF2-40B4-BE49-F238E27FC236}">
                <a16:creationId xmlns:a16="http://schemas.microsoft.com/office/drawing/2014/main" id="{464EFE3C-AB84-164F-429A-0DA0F6D22DD8}"/>
              </a:ext>
            </a:extLst>
          </p:cNvPr>
          <p:cNvSpPr/>
          <p:nvPr/>
        </p:nvSpPr>
        <p:spPr>
          <a:xfrm>
            <a:off x="526782" y="4319523"/>
            <a:ext cx="2914650" cy="1312068"/>
          </a:xfrm>
          <a:prstGeom prst="flowChartMagnetic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소리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잘 들리세요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307259F6-A22D-CB8D-2928-73993535D3CC}"/>
              </a:ext>
            </a:extLst>
          </p:cNvPr>
          <p:cNvSpPr/>
          <p:nvPr/>
        </p:nvSpPr>
        <p:spPr>
          <a:xfrm>
            <a:off x="8740239" y="309398"/>
            <a:ext cx="3099460" cy="1113828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이해 하셨나요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F20DFDBC-ED30-DEF0-2230-79BE3D8FC8F7}"/>
              </a:ext>
            </a:extLst>
          </p:cNvPr>
          <p:cNvSpPr/>
          <p:nvPr/>
        </p:nvSpPr>
        <p:spPr>
          <a:xfrm>
            <a:off x="8755609" y="4001294"/>
            <a:ext cx="3099460" cy="1113828"/>
          </a:xfrm>
          <a:prstGeom prst="wedgeEllipseCallout">
            <a:avLst>
              <a:gd name="adj1" fmla="val -77564"/>
              <a:gd name="adj2" fmla="val 912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누구 차례예요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837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D4C80-5EB9-0EE1-18F1-41E8AFA0C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C741D-DBE2-573B-0603-0DBDEE509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자기의 이름을 한국어로 적어보세요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 이름은 </a:t>
            </a:r>
            <a:r>
              <a:rPr lang="en-US" altLang="ko-KR" dirty="0"/>
              <a:t>Moon </a:t>
            </a:r>
            <a:r>
              <a:rPr lang="en-US" altLang="ko-KR" dirty="0" err="1"/>
              <a:t>Haejung</a:t>
            </a:r>
            <a:r>
              <a:rPr lang="en-US" altLang="ko-KR" dirty="0"/>
              <a:t>, </a:t>
            </a:r>
            <a:r>
              <a:rPr lang="ko-KR" altLang="en-US" dirty="0"/>
              <a:t>문 혜정입니다</a:t>
            </a:r>
            <a:r>
              <a:rPr lang="en-US" altLang="ko-KR"/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5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48970-1F6A-D31A-AFA0-EBD5FCF0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2718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highlight>
                  <a:srgbClr val="00FFFF"/>
                </a:highlight>
              </a:rPr>
              <a:t>모음</a:t>
            </a:r>
            <a:r>
              <a:rPr lang="ko-KR" altLang="en-US" sz="3200" b="1" dirty="0"/>
              <a:t> 연습 </a:t>
            </a:r>
            <a:r>
              <a:rPr lang="en-US" altLang="ko-KR" sz="3200" b="1" dirty="0"/>
              <a:t> </a:t>
            </a:r>
            <a:endParaRPr lang="ko-KR" altLang="en-US" sz="3200" b="1" dirty="0"/>
          </a:p>
        </p:txBody>
      </p:sp>
      <p:pic>
        <p:nvPicPr>
          <p:cNvPr id="5" name="내용 개체 틀 4" descr="텍스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748CF0-EE55-A803-0D86-8EE10AD56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t="44207" r="61276" b="42470"/>
          <a:stretch>
            <a:fillRect/>
          </a:stretch>
        </p:blipFill>
        <p:spPr>
          <a:xfrm>
            <a:off x="945908" y="1300308"/>
            <a:ext cx="3667655" cy="2211819"/>
          </a:xfrm>
        </p:spPr>
      </p:pic>
      <p:pic>
        <p:nvPicPr>
          <p:cNvPr id="6" name="내용 개체 틀 4" descr="텍스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CF575F-F939-E4EF-EA00-8C7618CBC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" t="65604" r="59668" b="19938"/>
          <a:stretch>
            <a:fillRect/>
          </a:stretch>
        </p:blipFill>
        <p:spPr>
          <a:xfrm>
            <a:off x="945908" y="3761508"/>
            <a:ext cx="3861955" cy="2400300"/>
          </a:xfrm>
          <a:prstGeom prst="rect">
            <a:avLst/>
          </a:prstGeom>
        </p:spPr>
      </p:pic>
      <p:pic>
        <p:nvPicPr>
          <p:cNvPr id="7" name="내용 개체 틀 4" descr="텍스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548D01-4AD9-6B11-916A-356043F9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6" t="64665" r="10939" b="22003"/>
          <a:stretch>
            <a:fillRect/>
          </a:stretch>
        </p:blipFill>
        <p:spPr>
          <a:xfrm>
            <a:off x="6096000" y="3855025"/>
            <a:ext cx="4395355" cy="2213265"/>
          </a:xfrm>
          <a:prstGeom prst="rect">
            <a:avLst/>
          </a:prstGeom>
        </p:spPr>
      </p:pic>
      <p:pic>
        <p:nvPicPr>
          <p:cNvPr id="8" name="내용 개체 틀 4" descr="텍스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89FB80-4E88-364E-7D7B-4E42B093D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2" t="44207" r="12611" b="42971"/>
          <a:stretch>
            <a:fillRect/>
          </a:stretch>
        </p:blipFill>
        <p:spPr>
          <a:xfrm>
            <a:off x="6002483" y="1300308"/>
            <a:ext cx="4222172" cy="21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8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E0C6D-2C0D-2220-FD59-F2371252C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79" y="25169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highlight>
                  <a:srgbClr val="FFFF00"/>
                </a:highlight>
              </a:rPr>
              <a:t>자음</a:t>
            </a:r>
            <a:r>
              <a:rPr lang="ko-KR" altLang="en-US" sz="3200" b="1" dirty="0"/>
              <a:t> 연습</a:t>
            </a:r>
          </a:p>
        </p:txBody>
      </p:sp>
      <p:pic>
        <p:nvPicPr>
          <p:cNvPr id="5" name="내용 개체 틀 4" descr="텍스트, 인간의 얼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044291-C6E3-6A58-C692-8C9ECEB21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" t="40522" r="58293" b="48360"/>
          <a:stretch>
            <a:fillRect/>
          </a:stretch>
        </p:blipFill>
        <p:spPr>
          <a:xfrm>
            <a:off x="4040582" y="3506582"/>
            <a:ext cx="4102033" cy="2238395"/>
          </a:xfrm>
        </p:spPr>
      </p:pic>
      <p:pic>
        <p:nvPicPr>
          <p:cNvPr id="6" name="내용 개체 틀 4" descr="텍스트, 인간의 얼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867DE5-D6ED-9320-426C-869006404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5" t="40088" r="9953" b="47083"/>
          <a:stretch>
            <a:fillRect/>
          </a:stretch>
        </p:blipFill>
        <p:spPr>
          <a:xfrm>
            <a:off x="4040582" y="1499667"/>
            <a:ext cx="3597183" cy="1878136"/>
          </a:xfrm>
          <a:prstGeom prst="rect">
            <a:avLst/>
          </a:prstGeom>
        </p:spPr>
      </p:pic>
      <p:pic>
        <p:nvPicPr>
          <p:cNvPr id="7" name="내용 개체 틀 4" descr="텍스트, 인간의 얼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815A29-5482-CF53-FFE1-C3C861602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58692" r="57835" b="28494"/>
          <a:stretch>
            <a:fillRect/>
          </a:stretch>
        </p:blipFill>
        <p:spPr>
          <a:xfrm>
            <a:off x="1452" y="3506581"/>
            <a:ext cx="4039130" cy="2238396"/>
          </a:xfrm>
          <a:prstGeom prst="rect">
            <a:avLst/>
          </a:prstGeom>
        </p:spPr>
      </p:pic>
      <p:pic>
        <p:nvPicPr>
          <p:cNvPr id="8" name="내용 개체 틀 4" descr="텍스트, 인간의 얼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75CAD8-451B-A2E3-7381-70618D84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0" t="58510" r="9952" b="29937"/>
          <a:stretch>
            <a:fillRect/>
          </a:stretch>
        </p:blipFill>
        <p:spPr>
          <a:xfrm>
            <a:off x="48347" y="1499667"/>
            <a:ext cx="3992235" cy="1878136"/>
          </a:xfrm>
          <a:prstGeom prst="rect">
            <a:avLst/>
          </a:prstGeom>
        </p:spPr>
      </p:pic>
      <p:pic>
        <p:nvPicPr>
          <p:cNvPr id="9" name="내용 개체 틀 4" descr="텍스트, 인간의 얼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2F5325-F4D4-1364-5B2E-4FC9C080F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t="77927" r="57691" b="9211"/>
          <a:stretch>
            <a:fillRect/>
          </a:stretch>
        </p:blipFill>
        <p:spPr>
          <a:xfrm>
            <a:off x="8142615" y="3517004"/>
            <a:ext cx="4005382" cy="2227973"/>
          </a:xfrm>
          <a:prstGeom prst="rect">
            <a:avLst/>
          </a:prstGeom>
        </p:spPr>
      </p:pic>
      <p:pic>
        <p:nvPicPr>
          <p:cNvPr id="10" name="내용 개체 틀 4" descr="텍스트, 인간의 얼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51C507-2FEC-BC6C-87F4-CE63AB93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3" t="76766" r="9813" b="9211"/>
          <a:stretch>
            <a:fillRect/>
          </a:stretch>
        </p:blipFill>
        <p:spPr>
          <a:xfrm>
            <a:off x="7637764" y="1499667"/>
            <a:ext cx="3597183" cy="18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D701A-D778-060F-BE47-B248BFE4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/>
              <a:t>복</a:t>
            </a:r>
            <a:r>
              <a:rPr lang="ko-KR" altLang="en-US" sz="3200" b="1" dirty="0">
                <a:highlight>
                  <a:srgbClr val="00FFFF"/>
                </a:highlight>
              </a:rPr>
              <a:t>모음</a:t>
            </a:r>
            <a:r>
              <a:rPr lang="ko-KR" altLang="en-US" sz="3200" b="1" dirty="0"/>
              <a:t> 연습</a:t>
            </a:r>
            <a:br>
              <a:rPr lang="en-US" altLang="ko-KR" sz="3200" b="1" dirty="0"/>
            </a:br>
            <a:br>
              <a:rPr lang="en-US" altLang="ko-KR" dirty="0"/>
            </a:br>
            <a:r>
              <a:rPr lang="ko-KR" altLang="en-US" sz="4000" b="1" dirty="0">
                <a:highlight>
                  <a:srgbClr val="FFFF00"/>
                </a:highlight>
              </a:rPr>
              <a:t>야  여  요  유  얘  예  와  왜  외  워  </a:t>
            </a:r>
            <a:r>
              <a:rPr lang="ko-KR" altLang="en-US" sz="4000" b="1" dirty="0" err="1">
                <a:highlight>
                  <a:srgbClr val="FFFF00"/>
                </a:highlight>
              </a:rPr>
              <a:t>웨</a:t>
            </a:r>
            <a:r>
              <a:rPr lang="ko-KR" altLang="en-US" sz="4000" b="1" dirty="0">
                <a:highlight>
                  <a:srgbClr val="FFFF00"/>
                </a:highlight>
              </a:rPr>
              <a:t>  위  의</a:t>
            </a:r>
          </a:p>
        </p:txBody>
      </p:sp>
      <p:pic>
        <p:nvPicPr>
          <p:cNvPr id="5" name="내용 개체 틀 4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B85CC8-4B71-0E74-BB22-EF27D7068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" t="40243" r="59173" b="45596"/>
          <a:stretch>
            <a:fillRect/>
          </a:stretch>
        </p:blipFill>
        <p:spPr>
          <a:xfrm>
            <a:off x="4644742" y="4471219"/>
            <a:ext cx="3352896" cy="2190955"/>
          </a:xfrm>
        </p:spPr>
      </p:pic>
      <p:pic>
        <p:nvPicPr>
          <p:cNvPr id="6" name="내용 개체 틀 4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86987A-BD17-6F62-9127-9847F7854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8" t="58333" r="9562" b="29289"/>
          <a:stretch>
            <a:fillRect/>
          </a:stretch>
        </p:blipFill>
        <p:spPr>
          <a:xfrm>
            <a:off x="3930262" y="1913739"/>
            <a:ext cx="4343583" cy="2047200"/>
          </a:xfrm>
          <a:prstGeom prst="rect">
            <a:avLst/>
          </a:prstGeom>
        </p:spPr>
      </p:pic>
      <p:pic>
        <p:nvPicPr>
          <p:cNvPr id="7" name="내용 개체 틀 4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9908EF-299B-A656-E7CD-20AFFBF68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t="59012" r="58423" b="28610"/>
          <a:stretch>
            <a:fillRect/>
          </a:stretch>
        </p:blipFill>
        <p:spPr>
          <a:xfrm>
            <a:off x="241186" y="1913739"/>
            <a:ext cx="3839074" cy="2076672"/>
          </a:xfrm>
          <a:prstGeom prst="rect">
            <a:avLst/>
          </a:prstGeom>
        </p:spPr>
      </p:pic>
      <p:pic>
        <p:nvPicPr>
          <p:cNvPr id="8" name="내용 개체 틀 4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8A7C53-F173-E2FE-8E61-6E9E5550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9" t="39564" r="9461" b="48058"/>
          <a:stretch>
            <a:fillRect/>
          </a:stretch>
        </p:blipFill>
        <p:spPr>
          <a:xfrm>
            <a:off x="8273845" y="1928475"/>
            <a:ext cx="3984046" cy="2076672"/>
          </a:xfrm>
          <a:prstGeom prst="rect">
            <a:avLst/>
          </a:prstGeom>
        </p:spPr>
      </p:pic>
      <p:pic>
        <p:nvPicPr>
          <p:cNvPr id="9" name="내용 개체 틀 4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70D4EB-9816-FB0C-3A07-5F5B9ACB0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t="78475" r="58218" b="10295"/>
          <a:stretch>
            <a:fillRect/>
          </a:stretch>
        </p:blipFill>
        <p:spPr>
          <a:xfrm>
            <a:off x="372210" y="4460568"/>
            <a:ext cx="4447310" cy="2190955"/>
          </a:xfrm>
          <a:prstGeom prst="rect">
            <a:avLst/>
          </a:prstGeom>
        </p:spPr>
      </p:pic>
      <p:pic>
        <p:nvPicPr>
          <p:cNvPr id="10" name="내용 개체 틀 4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E8000B-FE68-EB9C-6CBC-9F068DCF3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8" t="76824" r="6151" b="8074"/>
          <a:stretch>
            <a:fillRect/>
          </a:stretch>
        </p:blipFill>
        <p:spPr>
          <a:xfrm>
            <a:off x="7997638" y="4460567"/>
            <a:ext cx="4191191" cy="21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8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7919C-5A34-E9B0-A1A5-D93528F5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5257"/>
          </a:xfrm>
        </p:spPr>
        <p:txBody>
          <a:bodyPr>
            <a:normAutofit/>
          </a:bodyPr>
          <a:lstStyle/>
          <a:p>
            <a:r>
              <a:rPr lang="ko-KR" altLang="en-US" sz="3200" b="1" dirty="0"/>
              <a:t>격음과 경음</a:t>
            </a:r>
            <a:br>
              <a:rPr lang="en-US" altLang="ko-KR" sz="3200" b="1" dirty="0"/>
            </a:br>
            <a:br>
              <a:rPr lang="en-US" altLang="ko-KR" dirty="0"/>
            </a:br>
            <a:r>
              <a:rPr lang="ko-KR" altLang="en-US" dirty="0">
                <a:highlight>
                  <a:srgbClr val="00FF00"/>
                </a:highlight>
              </a:rPr>
              <a:t>카 타 파 차 </a:t>
            </a:r>
            <a:r>
              <a:rPr lang="en-US" altLang="ko-KR" dirty="0">
                <a:highlight>
                  <a:srgbClr val="00FF00"/>
                </a:highlight>
              </a:rPr>
              <a:t>/  </a:t>
            </a:r>
            <a:r>
              <a:rPr lang="ko-KR" altLang="en-US" dirty="0">
                <a:highlight>
                  <a:srgbClr val="00FF00"/>
                </a:highlight>
              </a:rPr>
              <a:t>까 따 빠 싸 짜 </a:t>
            </a:r>
          </a:p>
        </p:txBody>
      </p:sp>
      <p:pic>
        <p:nvPicPr>
          <p:cNvPr id="5" name="내용 개체 틀 4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4EBC63-8530-7C16-EF50-2268F67E3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39611" r="55122" b="46237"/>
          <a:stretch>
            <a:fillRect/>
          </a:stretch>
        </p:blipFill>
        <p:spPr>
          <a:xfrm>
            <a:off x="0" y="2219288"/>
            <a:ext cx="4017818" cy="2189586"/>
          </a:xfrm>
        </p:spPr>
      </p:pic>
      <p:pic>
        <p:nvPicPr>
          <p:cNvPr id="6" name="내용 개체 틀 4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65DCF2-0517-88A2-0F81-672356597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8" t="57338" r="9662" b="29428"/>
          <a:stretch>
            <a:fillRect/>
          </a:stretch>
        </p:blipFill>
        <p:spPr>
          <a:xfrm>
            <a:off x="0" y="4256629"/>
            <a:ext cx="4654458" cy="2446225"/>
          </a:xfrm>
          <a:prstGeom prst="rect">
            <a:avLst/>
          </a:prstGeom>
        </p:spPr>
      </p:pic>
      <p:pic>
        <p:nvPicPr>
          <p:cNvPr id="7" name="내용 개체 틀 4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D36B80-F40D-342B-1C2B-57F914F7E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" t="58989" r="55122" b="29428"/>
          <a:stretch>
            <a:fillRect/>
          </a:stretch>
        </p:blipFill>
        <p:spPr>
          <a:xfrm>
            <a:off x="3796147" y="2220803"/>
            <a:ext cx="5145591" cy="2188071"/>
          </a:xfrm>
          <a:prstGeom prst="rect">
            <a:avLst/>
          </a:prstGeom>
        </p:spPr>
      </p:pic>
      <p:pic>
        <p:nvPicPr>
          <p:cNvPr id="8" name="내용 개체 틀 4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231C8-DB87-F115-8E05-90FCE881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2" t="40367" r="11679" b="48988"/>
          <a:stretch>
            <a:fillRect/>
          </a:stretch>
        </p:blipFill>
        <p:spPr>
          <a:xfrm>
            <a:off x="4654458" y="4256629"/>
            <a:ext cx="3788469" cy="1639009"/>
          </a:xfrm>
          <a:prstGeom prst="rect">
            <a:avLst/>
          </a:prstGeom>
        </p:spPr>
      </p:pic>
      <p:pic>
        <p:nvPicPr>
          <p:cNvPr id="9" name="내용 개체 틀 4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64C96B-4705-7E86-1F43-6BB1B3B3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78471" r="57766" b="11217"/>
          <a:stretch>
            <a:fillRect/>
          </a:stretch>
        </p:blipFill>
        <p:spPr>
          <a:xfrm>
            <a:off x="8617753" y="2219288"/>
            <a:ext cx="3574247" cy="1463675"/>
          </a:xfrm>
          <a:prstGeom prst="rect">
            <a:avLst/>
          </a:prstGeom>
        </p:spPr>
      </p:pic>
      <p:pic>
        <p:nvPicPr>
          <p:cNvPr id="10" name="내용 개체 틀 4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EA36AC-C1D8-730E-3990-55B8FAFFA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t="77563" r="12755" b="9647"/>
          <a:stretch>
            <a:fillRect/>
          </a:stretch>
        </p:blipFill>
        <p:spPr>
          <a:xfrm>
            <a:off x="8362930" y="3707568"/>
            <a:ext cx="3829070" cy="2020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6AB73-EF11-C3EB-3FCB-B7395D759CDE}"/>
              </a:ext>
            </a:extLst>
          </p:cNvPr>
          <p:cNvSpPr txBox="1"/>
          <p:nvPr/>
        </p:nvSpPr>
        <p:spPr>
          <a:xfrm>
            <a:off x="4654458" y="6123543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라우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Lẩu</a:t>
            </a:r>
            <a:r>
              <a:rPr lang="en-US" altLang="ko-KR" dirty="0"/>
              <a:t>, </a:t>
            </a:r>
            <a:r>
              <a:rPr lang="ko-KR" altLang="en-US" dirty="0"/>
              <a:t>베트남식 전골</a:t>
            </a:r>
          </a:p>
        </p:txBody>
      </p:sp>
    </p:spTree>
    <p:extLst>
      <p:ext uri="{BB962C8B-B14F-4D97-AF65-F5344CB8AC3E}">
        <p14:creationId xmlns:p14="http://schemas.microsoft.com/office/powerpoint/2010/main" val="116279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84733-3F9A-4836-B79B-6BCCDC5C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2012"/>
          </a:xfrm>
        </p:spPr>
        <p:txBody>
          <a:bodyPr>
            <a:normAutofit/>
          </a:bodyPr>
          <a:lstStyle/>
          <a:p>
            <a:r>
              <a:rPr lang="ko-KR" altLang="en-US" sz="3200" b="1" dirty="0"/>
              <a:t>끝소리 자음 연습</a:t>
            </a:r>
          </a:p>
        </p:txBody>
      </p:sp>
      <p:pic>
        <p:nvPicPr>
          <p:cNvPr id="5" name="내용 개체 틀 4" descr="텍스트, 친필, 문서, 종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FD6F94-EB3D-0338-01DA-F099576E1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t="59625" r="11999" b="36223"/>
          <a:stretch>
            <a:fillRect/>
          </a:stretch>
        </p:blipFill>
        <p:spPr>
          <a:xfrm>
            <a:off x="259773" y="1211226"/>
            <a:ext cx="11521227" cy="1089531"/>
          </a:xfrm>
        </p:spPr>
      </p:pic>
      <p:pic>
        <p:nvPicPr>
          <p:cNvPr id="6" name="내용 개체 틀 4" descr="텍스트, 친필, 문서, 종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95EC05-7D18-AEB4-3473-D36829FE8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2" t="69429" r="62741" b="5738"/>
          <a:stretch>
            <a:fillRect/>
          </a:stretch>
        </p:blipFill>
        <p:spPr>
          <a:xfrm>
            <a:off x="838200" y="2524845"/>
            <a:ext cx="4186474" cy="4208698"/>
          </a:xfrm>
          <a:prstGeom prst="rect">
            <a:avLst/>
          </a:prstGeom>
        </p:spPr>
      </p:pic>
      <p:pic>
        <p:nvPicPr>
          <p:cNvPr id="7" name="내용 개체 틀 4" descr="텍스트, 친필, 문서, 종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9D9F83-8CFC-210C-493E-82E857A62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1" t="68990" r="16494" b="6285"/>
          <a:stretch>
            <a:fillRect/>
          </a:stretch>
        </p:blipFill>
        <p:spPr>
          <a:xfrm>
            <a:off x="6703366" y="2524845"/>
            <a:ext cx="4650434" cy="422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01EAE-01A7-7C01-FC0C-088727E4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한글 쓰기 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가로글</a:t>
            </a:r>
            <a:r>
              <a:rPr lang="en-US" altLang="ko-KR" sz="3200" b="1" dirty="0"/>
              <a:t>, </a:t>
            </a:r>
            <a:r>
              <a:rPr lang="ko-KR" altLang="en-US" sz="3200" b="1" dirty="0" err="1"/>
              <a:t>세로글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5" name="내용 개체 틀 4" descr="텍스트, 스크린샷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005304-9408-57D5-B963-1CEA0526D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9473" r="60614" b="54836"/>
          <a:stretch>
            <a:fillRect/>
          </a:stretch>
        </p:blipFill>
        <p:spPr>
          <a:xfrm>
            <a:off x="218379" y="1881090"/>
            <a:ext cx="5954864" cy="1995054"/>
          </a:xfrm>
        </p:spPr>
      </p:pic>
      <p:pic>
        <p:nvPicPr>
          <p:cNvPr id="6" name="내용 개체 틀 4" descr="텍스트, 스크린샷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885AFE-025C-77B6-B479-BCF2D5FB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51711" r="23170" b="40990"/>
          <a:stretch>
            <a:fillRect/>
          </a:stretch>
        </p:blipFill>
        <p:spPr>
          <a:xfrm>
            <a:off x="4732052" y="4573339"/>
            <a:ext cx="3512127" cy="1919536"/>
          </a:xfrm>
          <a:prstGeom prst="rect">
            <a:avLst/>
          </a:prstGeom>
        </p:spPr>
      </p:pic>
      <p:pic>
        <p:nvPicPr>
          <p:cNvPr id="7" name="내용 개체 틀 4" descr="텍스트, 스크린샷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51ABE4-7EDC-4A0F-F229-37632783B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7" t="52756" r="60924" b="41339"/>
          <a:stretch>
            <a:fillRect/>
          </a:stretch>
        </p:blipFill>
        <p:spPr>
          <a:xfrm>
            <a:off x="6598488" y="504503"/>
            <a:ext cx="4755312" cy="1919536"/>
          </a:xfrm>
          <a:prstGeom prst="rect">
            <a:avLst/>
          </a:prstGeom>
        </p:spPr>
      </p:pic>
      <p:pic>
        <p:nvPicPr>
          <p:cNvPr id="8" name="내용 개체 틀 4" descr="텍스트, 스크린샷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6ECA93-395C-E90E-6C40-A84834EFF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64872" r="60226" b="28757"/>
          <a:stretch>
            <a:fillRect/>
          </a:stretch>
        </p:blipFill>
        <p:spPr>
          <a:xfrm>
            <a:off x="218379" y="4407086"/>
            <a:ext cx="4366777" cy="1890475"/>
          </a:xfrm>
          <a:prstGeom prst="rect">
            <a:avLst/>
          </a:prstGeom>
        </p:spPr>
      </p:pic>
      <p:pic>
        <p:nvPicPr>
          <p:cNvPr id="9" name="내용 개체 틀 4" descr="텍스트, 스크린샷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854E46-6B35-5E6B-6070-4BA23090E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3" t="39074" r="23077" b="53319"/>
          <a:stretch>
            <a:fillRect/>
          </a:stretch>
        </p:blipFill>
        <p:spPr>
          <a:xfrm>
            <a:off x="7456771" y="2878617"/>
            <a:ext cx="4169332" cy="18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9A51C6-EF93-BFC8-A4CE-0ED26052987C}"/>
              </a:ext>
            </a:extLst>
          </p:cNvPr>
          <p:cNvSpPr/>
          <p:nvPr/>
        </p:nvSpPr>
        <p:spPr>
          <a:xfrm>
            <a:off x="5559136" y="1445342"/>
            <a:ext cx="3348890" cy="28759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/>
              <a:t>오징어 </a:t>
            </a:r>
            <a:endParaRPr lang="en-US" altLang="ko-KR" sz="5400" dirty="0"/>
          </a:p>
          <a:p>
            <a:pPr algn="ctr"/>
            <a:r>
              <a:rPr lang="ko-KR" altLang="en-US" sz="5400" dirty="0"/>
              <a:t>게임</a:t>
            </a:r>
          </a:p>
        </p:txBody>
      </p:sp>
      <p:pic>
        <p:nvPicPr>
          <p:cNvPr id="5" name="내용 개체 틀 4" descr="포스터, 사람, 의류, 페인팅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2E5BE5-2358-0417-D96C-7DC415C89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0" t="9563" r="15479" b="12142"/>
          <a:stretch>
            <a:fillRect/>
          </a:stretch>
        </p:blipFill>
        <p:spPr>
          <a:xfrm>
            <a:off x="560438" y="365125"/>
            <a:ext cx="4291781" cy="6235228"/>
          </a:xfrm>
        </p:spPr>
      </p:pic>
    </p:spTree>
    <p:extLst>
      <p:ext uri="{BB962C8B-B14F-4D97-AF65-F5344CB8AC3E}">
        <p14:creationId xmlns:p14="http://schemas.microsoft.com/office/powerpoint/2010/main" val="95236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11717-9676-B67D-2FD4-F866E53A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76" y="50717"/>
            <a:ext cx="10515600" cy="1325563"/>
          </a:xfrm>
        </p:spPr>
        <p:txBody>
          <a:bodyPr/>
          <a:lstStyle/>
          <a:p>
            <a:r>
              <a:rPr lang="ko-KR" altLang="en-US" dirty="0"/>
              <a:t>한국어 인사</a:t>
            </a:r>
          </a:p>
        </p:txBody>
      </p:sp>
      <p:pic>
        <p:nvPicPr>
          <p:cNvPr id="5" name="내용 개체 틀 4" descr="텍스트, 종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DFFA61-DE7D-99DF-B6FE-D3112839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t="18111" r="57365" b="59590"/>
          <a:stretch>
            <a:fillRect/>
          </a:stretch>
        </p:blipFill>
        <p:spPr>
          <a:xfrm>
            <a:off x="229576" y="1376280"/>
            <a:ext cx="3343919" cy="3351584"/>
          </a:xfrm>
        </p:spPr>
      </p:pic>
      <p:pic>
        <p:nvPicPr>
          <p:cNvPr id="6" name="내용 개체 틀 4" descr="텍스트, 종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20E7F8-2621-EF8C-AAA8-FFEDE243F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8" t="16541" r="11200" b="59156"/>
          <a:stretch>
            <a:fillRect/>
          </a:stretch>
        </p:blipFill>
        <p:spPr>
          <a:xfrm>
            <a:off x="7117774" y="186964"/>
            <a:ext cx="3678381" cy="3601541"/>
          </a:xfrm>
          <a:prstGeom prst="rect">
            <a:avLst/>
          </a:prstGeom>
        </p:spPr>
      </p:pic>
      <p:pic>
        <p:nvPicPr>
          <p:cNvPr id="7" name="내용 개체 틀 4" descr="텍스트, 종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29A4ED-2025-8CB2-53DE-18B6CCE02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2" t="51827" r="58506" b="27891"/>
          <a:stretch>
            <a:fillRect/>
          </a:stretch>
        </p:blipFill>
        <p:spPr>
          <a:xfrm>
            <a:off x="3573495" y="1376280"/>
            <a:ext cx="3529447" cy="3351584"/>
          </a:xfrm>
          <a:prstGeom prst="rect">
            <a:avLst/>
          </a:prstGeom>
        </p:spPr>
      </p:pic>
      <p:pic>
        <p:nvPicPr>
          <p:cNvPr id="8" name="내용 개체 틀 4" descr="텍스트, 종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9DF471-8CFB-74CA-91F4-AF705066E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6" t="50701" r="11625" b="26293"/>
          <a:stretch>
            <a:fillRect/>
          </a:stretch>
        </p:blipFill>
        <p:spPr>
          <a:xfrm>
            <a:off x="7117773" y="3788505"/>
            <a:ext cx="3678381" cy="30565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EEA1CC-04A8-029E-1123-2C9068E63190}"/>
              </a:ext>
            </a:extLst>
          </p:cNvPr>
          <p:cNvSpPr/>
          <p:nvPr/>
        </p:nvSpPr>
        <p:spPr>
          <a:xfrm>
            <a:off x="1" y="4799660"/>
            <a:ext cx="7751618" cy="2013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안녕하세요</a:t>
            </a:r>
            <a:r>
              <a:rPr lang="en-US" altLang="ko-KR" sz="2800" dirty="0"/>
              <a:t>? / </a:t>
            </a:r>
            <a:r>
              <a:rPr lang="ko-KR" altLang="en-US" sz="2800" dirty="0"/>
              <a:t>안녕</a:t>
            </a:r>
            <a:r>
              <a:rPr lang="en-US" altLang="ko-KR" sz="2800" dirty="0"/>
              <a:t>.</a:t>
            </a:r>
          </a:p>
          <a:p>
            <a:pPr algn="ctr"/>
            <a:r>
              <a:rPr lang="ko-KR" altLang="en-US" sz="2800" dirty="0"/>
              <a:t>감사합니다</a:t>
            </a:r>
            <a:r>
              <a:rPr lang="en-US" altLang="ko-KR" sz="2800" dirty="0"/>
              <a:t>. / </a:t>
            </a:r>
            <a:r>
              <a:rPr lang="ko-KR" altLang="en-US" sz="2800" dirty="0"/>
              <a:t>고맙습니다</a:t>
            </a:r>
            <a:r>
              <a:rPr lang="en-US" altLang="ko-KR" sz="2800" dirty="0"/>
              <a:t>. / </a:t>
            </a:r>
            <a:r>
              <a:rPr lang="ko-KR" altLang="en-US" sz="2800" dirty="0"/>
              <a:t>고마워</a:t>
            </a:r>
            <a:r>
              <a:rPr lang="en-US" altLang="ko-KR" sz="2800" dirty="0"/>
              <a:t>. </a:t>
            </a:r>
          </a:p>
          <a:p>
            <a:pPr algn="ctr"/>
            <a:r>
              <a:rPr lang="ko-KR" altLang="en-US" sz="2800" dirty="0"/>
              <a:t>반갑습니다</a:t>
            </a:r>
            <a:r>
              <a:rPr lang="en-US" altLang="ko-KR" sz="2800" dirty="0"/>
              <a:t>. </a:t>
            </a:r>
          </a:p>
          <a:p>
            <a:pPr algn="ctr"/>
            <a:r>
              <a:rPr lang="ko-KR" altLang="en-US" sz="2800" dirty="0"/>
              <a:t>안녕히 가세요</a:t>
            </a:r>
            <a:r>
              <a:rPr lang="en-US" altLang="ko-KR" sz="2800" dirty="0"/>
              <a:t>./</a:t>
            </a:r>
            <a:r>
              <a:rPr lang="ko-KR" altLang="en-US" sz="2800" dirty="0"/>
              <a:t>잘 가</a:t>
            </a:r>
            <a:r>
              <a:rPr lang="en-US" altLang="ko-KR" sz="2800" dirty="0"/>
              <a:t>. / </a:t>
            </a:r>
            <a:r>
              <a:rPr lang="ko-KR" altLang="en-US" sz="2800" dirty="0"/>
              <a:t>안녕히 계세요</a:t>
            </a:r>
            <a:r>
              <a:rPr lang="en-US" altLang="ko-KR" sz="2800" dirty="0"/>
              <a:t>./</a:t>
            </a:r>
            <a:r>
              <a:rPr lang="ko-KR" altLang="en-US" sz="2800" dirty="0"/>
              <a:t>잘 있어</a:t>
            </a:r>
            <a:r>
              <a:rPr lang="en-US" altLang="ko-KR" sz="2800" dirty="0"/>
              <a:t>.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259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172</Words>
  <Application>Microsoft Office PowerPoint</Application>
  <PresentationFormat>와이드스크린</PresentationFormat>
  <Paragraphs>41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세종 한국어 1A-2</vt:lpstr>
      <vt:lpstr>모음 연습  </vt:lpstr>
      <vt:lpstr>자음 연습</vt:lpstr>
      <vt:lpstr>복모음 연습  야  여  요  유  얘  예  와  왜  외  워  웨  위  의</vt:lpstr>
      <vt:lpstr>격음과 경음  카 타 파 차 /  까 따 빠 싸 짜 </vt:lpstr>
      <vt:lpstr>끝소리 자음 연습</vt:lpstr>
      <vt:lpstr>한글 쓰기 (가로글, 세로글)</vt:lpstr>
      <vt:lpstr>PowerPoint 프레젠테이션</vt:lpstr>
      <vt:lpstr>한국어 인사</vt:lpstr>
      <vt:lpstr>교실에서 쓰는 한국어1</vt:lpstr>
      <vt:lpstr>교실에서 쓰는 한국어2</vt:lpstr>
      <vt:lpstr> 줌 교실에서 쓰는 한국어 </vt:lpstr>
      <vt:lpstr>과제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Catherine Moon</dc:creator>
  <cp:lastModifiedBy>찬일 김</cp:lastModifiedBy>
  <cp:revision>8</cp:revision>
  <dcterms:created xsi:type="dcterms:W3CDTF">2025-12-03T11:40:52Z</dcterms:created>
  <dcterms:modified xsi:type="dcterms:W3CDTF">2025-12-04T10:37:16Z</dcterms:modified>
</cp:coreProperties>
</file>